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56" r:id="rId2"/>
    <p:sldId id="257" r:id="rId3"/>
    <p:sldId id="277" r:id="rId4"/>
    <p:sldId id="258" r:id="rId5"/>
    <p:sldId id="275" r:id="rId6"/>
    <p:sldId id="261" r:id="rId7"/>
    <p:sldId id="262" r:id="rId8"/>
    <p:sldId id="278" r:id="rId9"/>
    <p:sldId id="266" r:id="rId10"/>
    <p:sldId id="267" r:id="rId11"/>
    <p:sldId id="269" r:id="rId12"/>
    <p:sldId id="264" r:id="rId13"/>
    <p:sldId id="273" r:id="rId14"/>
    <p:sldId id="274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10" autoAdjust="0"/>
    <p:restoredTop sz="94660"/>
  </p:normalViewPr>
  <p:slideViewPr>
    <p:cSldViewPr snapToGrid="0">
      <p:cViewPr varScale="1">
        <p:scale>
          <a:sx n="91" d="100"/>
          <a:sy n="91" d="100"/>
        </p:scale>
        <p:origin x="10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0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469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4264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097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1229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27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06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349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24-Jun-21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61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24-Jun-21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44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24-Jun-21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06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79" r:id="rId6"/>
    <p:sldLayoutId id="2147483675" r:id="rId7"/>
    <p:sldLayoutId id="2147483676" r:id="rId8"/>
    <p:sldLayoutId id="2147483677" r:id="rId9"/>
    <p:sldLayoutId id="2147483678" r:id="rId10"/>
    <p:sldLayoutId id="2147483680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gselaw.com/mistakes-to-avoid-during-a-divorce/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ccpa.org/become-a-board-member.html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mpaday.com/daily-knowledge/erudition-why-am-radio-signals-propogate-farther-at-night-than-during-the-day/" TargetMode="External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1F77B6A-7F53-4B28-B73D-C8CC899AB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FF3710-B39E-4681-AD6D-19CF7A111A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54547" y="4827641"/>
            <a:ext cx="1943253" cy="791883"/>
          </a:xfrm>
        </p:spPr>
        <p:txBody>
          <a:bodyPr>
            <a:normAutofit fontScale="92500" lnSpcReduction="10000"/>
          </a:bodyPr>
          <a:lstStyle/>
          <a:p>
            <a:pPr algn="r"/>
            <a:r>
              <a:rPr lang="en-US" i="1">
                <a:latin typeface="Gill Sans MT" panose="020B0502020104020203" pitchFamily="34" charset="0"/>
              </a:rPr>
              <a:t>“TRY HARD”</a:t>
            </a:r>
            <a:endParaRPr lang="en-US" i="1" dirty="0">
              <a:latin typeface="Gill Sans MT" panose="020B050202010402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515629F-0D83-4A44-A125-CD50FC660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013" y="1361348"/>
            <a:ext cx="4833902" cy="4258176"/>
            <a:chOff x="1674895" y="1345036"/>
            <a:chExt cx="5428610" cy="42109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1A5080B-EAC4-4530-815C-DE8DACA09D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4667345-04B5-4757-9CE0-969DC1DE5E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412EF-CF39-4C25-85B0-DB30B1B0A8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80033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8DA6235-17F2-4C9E-88C6-C5D38D8D3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768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55DEF71-1741-4489-8E77-46FC5BAA6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2347B6D-A7CC-48EB-861F-917D0D61E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69494" y="1220741"/>
            <a:ext cx="4833901" cy="425817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7A0A46D-CC9B-4E32-870A-7BC2DF940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78722E-1BD0-427E-BAAE-4F206DAB58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7284" y="4357092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7AB4B-327E-48A1-98BB-7225FB1339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2" b="12337"/>
          <a:stretch/>
        </p:blipFill>
        <p:spPr>
          <a:xfrm>
            <a:off x="1629550" y="2096576"/>
            <a:ext cx="4350133" cy="2446939"/>
          </a:xfrm>
          <a:prstGeom prst="rect">
            <a:avLst/>
          </a:prstGeom>
          <a:ln w="28575">
            <a:noFill/>
          </a:ln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7D8E00FA-5561-4253-B903-92B49719E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11971" y="858936"/>
            <a:ext cx="693403" cy="693403"/>
            <a:chOff x="5211971" y="858936"/>
            <a:chExt cx="693403" cy="693403"/>
          </a:xfrm>
        </p:grpSpPr>
        <p:sp>
          <p:nvSpPr>
            <p:cNvPr id="35" name="Graphic 212">
              <a:extLst>
                <a:ext uri="{FF2B5EF4-FFF2-40B4-BE49-F238E27FC236}">
                  <a16:creationId xmlns:a16="http://schemas.microsoft.com/office/drawing/2014/main" id="{A753B935-E3DD-466D-BFAC-68E0BE02D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6" name="Graphic 212">
              <a:extLst>
                <a:ext uri="{FF2B5EF4-FFF2-40B4-BE49-F238E27FC236}">
                  <a16:creationId xmlns:a16="http://schemas.microsoft.com/office/drawing/2014/main" id="{FB034F26-4148-4B59-B493-14D7A9A8BA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11971" y="858936"/>
              <a:ext cx="693403" cy="693403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5E6BB5FD-DB7B-4BE3-BA45-1EF042115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929FF76-4B3A-4294-BE6E-B507B22D1B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53C18A4-10CC-4E91-A8A2-D5368972A1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356AC2F-73E0-44FD-B346-A209D274D3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A85581-9712-414C-82D4-2FE96ACB2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B0828F2-35E7-4424-8082-6C258B676E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C97667FD-D962-4F24-859E-73DB3B4EFEFA}"/>
              </a:ext>
            </a:extLst>
          </p:cNvPr>
          <p:cNvSpPr txBox="1"/>
          <p:nvPr/>
        </p:nvSpPr>
        <p:spPr>
          <a:xfrm>
            <a:off x="6587068" y="1552339"/>
            <a:ext cx="5356084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400" b="1" dirty="0">
                <a:latin typeface="+mj-lt"/>
              </a:rPr>
              <a:t>BASIC PRINCIPLE OF </a:t>
            </a:r>
          </a:p>
          <a:p>
            <a:r>
              <a:rPr lang="en-US" sz="4400" b="1" dirty="0">
                <a:latin typeface="+mj-lt"/>
              </a:rPr>
              <a:t>AUDIO</a:t>
            </a:r>
          </a:p>
          <a:p>
            <a:r>
              <a:rPr lang="en-US" sz="4400" b="1" dirty="0">
                <a:latin typeface="+mj-lt"/>
              </a:rPr>
              <a:t>STEGANOGRAPHY</a:t>
            </a:r>
          </a:p>
        </p:txBody>
      </p:sp>
    </p:spTree>
    <p:extLst>
      <p:ext uri="{BB962C8B-B14F-4D97-AF65-F5344CB8AC3E}">
        <p14:creationId xmlns:p14="http://schemas.microsoft.com/office/powerpoint/2010/main" val="110359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54" name="Oval 153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56" name="Rectangle 15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74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3A615-19E1-4528-A58F-4BFFE77F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703" y="507238"/>
            <a:ext cx="3522504" cy="1313173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dirty="0">
                <a:ea typeface="Source Sans Pro SemiBold" panose="020B0603030403020204" pitchFamily="34" charset="0"/>
              </a:rPr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D2BA-35D8-4C3C-B9F8-11E2102B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689" y="2865681"/>
            <a:ext cx="3630531" cy="2379801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dirty="0"/>
              <a:t>It can </a:t>
            </a:r>
            <a:r>
              <a:rPr lang="en-US" b="1" dirty="0"/>
              <a:t>embed</a:t>
            </a:r>
            <a:r>
              <a:rPr lang="en-US" dirty="0"/>
              <a:t> messages in several sound files , like </a:t>
            </a:r>
            <a:r>
              <a:rPr lang="en-US" b="1" i="1" dirty="0"/>
              <a:t>WAV</a:t>
            </a:r>
            <a:r>
              <a:rPr lang="en-US" dirty="0"/>
              <a:t>, </a:t>
            </a:r>
            <a:r>
              <a:rPr lang="en-US" b="1" i="1" dirty="0"/>
              <a:t>AU</a:t>
            </a:r>
            <a:r>
              <a:rPr lang="en-US" dirty="0"/>
              <a:t>, or even </a:t>
            </a:r>
            <a:r>
              <a:rPr lang="en-US" b="1" i="1" dirty="0"/>
              <a:t>MP3</a:t>
            </a:r>
            <a:r>
              <a:rPr lang="en-US" dirty="0"/>
              <a:t> sound files.</a:t>
            </a:r>
            <a:endParaRPr lang="en-US" sz="2000" i="1" cap="all" spc="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E48B-4F46-4EAF-9A8D-7D884371A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0" r="-3" b="-3"/>
          <a:stretch/>
        </p:blipFill>
        <p:spPr>
          <a:xfrm>
            <a:off x="5467894" y="590861"/>
            <a:ext cx="5290998" cy="5290998"/>
          </a:xfrm>
          <a:custGeom>
            <a:avLst/>
            <a:gdLst/>
            <a:ahLst/>
            <a:cxnLst/>
            <a:rect l="l" t="t" r="r" b="b"/>
            <a:pathLst>
              <a:path w="5290998" h="5290998">
                <a:moveTo>
                  <a:pt x="2645499" y="0"/>
                </a:moveTo>
                <a:cubicBezTo>
                  <a:pt x="4106568" y="0"/>
                  <a:pt x="5290998" y="1184430"/>
                  <a:pt x="5290998" y="2645499"/>
                </a:cubicBezTo>
                <a:cubicBezTo>
                  <a:pt x="5290998" y="4106568"/>
                  <a:pt x="4106568" y="5290998"/>
                  <a:pt x="2645499" y="5290998"/>
                </a:cubicBezTo>
                <a:cubicBezTo>
                  <a:pt x="1184430" y="5290998"/>
                  <a:pt x="0" y="4106568"/>
                  <a:pt x="0" y="2645499"/>
                </a:cubicBezTo>
                <a:cubicBezTo>
                  <a:pt x="0" y="1184430"/>
                  <a:pt x="1184430" y="0"/>
                  <a:pt x="2645499" y="0"/>
                </a:cubicBezTo>
                <a:close/>
              </a:path>
            </a:pathLst>
          </a:custGeom>
          <a:ln w="25400">
            <a:noFill/>
          </a:ln>
        </p:spPr>
      </p:pic>
      <p:sp>
        <p:nvSpPr>
          <p:cNvPr id="158" name="Graphic 212">
            <a:extLst>
              <a:ext uri="{FF2B5EF4-FFF2-40B4-BE49-F238E27FC236}">
                <a16:creationId xmlns:a16="http://schemas.microsoft.com/office/drawing/2014/main" id="{4D4C00DC-4DC6-4CD2-9E31-F17E6CEBC5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160" name="Graphic 212">
            <a:extLst>
              <a:ext uri="{FF2B5EF4-FFF2-40B4-BE49-F238E27FC236}">
                <a16:creationId xmlns:a16="http://schemas.microsoft.com/office/drawing/2014/main" id="{A499C65A-9B02-4D7F-BD68-CD38D88055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58925" y="823301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162" name="Graphic 190">
            <a:extLst>
              <a:ext uri="{FF2B5EF4-FFF2-40B4-BE49-F238E27FC236}">
                <a16:creationId xmlns:a16="http://schemas.microsoft.com/office/drawing/2014/main" id="{66FB5A75-BDE2-4F12-A95B-C48788A76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70622" y="1755501"/>
            <a:ext cx="1598829" cy="531293"/>
            <a:chOff x="2504802" y="1755501"/>
            <a:chExt cx="1598829" cy="531293"/>
          </a:xfrm>
          <a:solidFill>
            <a:schemeClr val="tx1"/>
          </a:solidFill>
        </p:grpSpPr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C86CBC8-A814-4C0C-A287-7C549693D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6AA52F4F-14E6-402F-A196-668B9CA9BC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66" name="Graphic 4">
            <a:extLst>
              <a:ext uri="{FF2B5EF4-FFF2-40B4-BE49-F238E27FC236}">
                <a16:creationId xmlns:a16="http://schemas.microsoft.com/office/drawing/2014/main" id="{1F4896D7-5AD0-4505-BCCD-82262CFEE2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035286" y="3429061"/>
            <a:ext cx="1861484" cy="1861513"/>
            <a:chOff x="5734037" y="3067039"/>
            <a:chExt cx="724483" cy="724489"/>
          </a:xfrm>
          <a:solidFill>
            <a:schemeClr val="tx1"/>
          </a:solidFill>
        </p:grpSpPr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83C04C31-4BBB-4AC5-A222-4E79BDDF6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90890F0-A440-4A5F-89E2-860A60425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F9BA7632-2294-4740-BB61-DFA5017B7B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025C556-497E-4B62-9131-98448B5A7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C467884A-CD29-4BCE-A1A4-1E629953FC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73A1BC11-A782-4A26-87D0-76C92BAB7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787142E-1022-4109-9141-85FF9C22EC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63BCB7E-36CC-4105-9CDA-BFB80F3FFC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A6EF2588-350F-4CCE-9BF8-799EC7196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0A696712-7E60-48CD-A6F8-91754B090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244E95B-2BBF-4335-BEFC-BA135EF949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0D692242-534C-4A58-90D7-43A781D236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BC72B2EF-E5D1-46BF-B7FE-A9D174508B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8805B31-6BA4-45FA-8180-436B2EC41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51B376A0-4543-4AE3-8071-5C746BAD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0824AEB4-F797-4131-AD1A-BCB807B086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399A867-568D-43D3-8F17-6644C8D09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953DBA6-7A8F-4369-8F18-DC19A21B4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D9167760-8210-45B7-96C9-462EB82D8E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3B578C99-7B91-480A-B8CA-B9FB3AF17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CDF91670-E084-4B4B-9F86-75DD43CBE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FC99F2F-C73F-444D-B4BB-C02E463AB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F3FF604-A6A9-4EDC-868C-696B92122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8D6C5BB-BF17-4FE8-B611-578E8EBE92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80A8D66-3FA7-4C04-AEDC-D8F94AA43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DE9B826-6E87-4EF5-AA9D-F55BB3A21D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BBAEEC53-BED0-4ACB-94B4-818158D7E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0709FE3-3633-4C01-AAD6-75ADD9395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C0D68B00-260E-4EFC-A1FE-8B04EB5A7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360AF8DD-D1D2-43F3-83E5-ECF20A0916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87B3F103-7F53-4D5E-B9A2-DE4F0B78D0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2BBECD20-3735-4F14-8816-26D648091F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500687DC-38D4-44B7-BA7D-D8A0BA155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23AFC6B0-2B60-47B1-B854-A02279C706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39963332-7F58-48B9-9BAB-87C986F39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42BD313-0F6E-4DC3-B8A8-861289801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2253CE00-9D58-4821-B362-2552C433B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7E89086E-98CE-4697-8CE7-B2E7DB2E8C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CE9357F-710D-4D3B-90C1-CF19E73F2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70ED7F2-AD38-47BC-B6A1-FF7E20AFDE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02600E9C-0B0F-45ED-A2CF-DE0240B2B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07D2066-6599-4BD0-9CD5-7289EB1B8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7BF96C0D-1DEE-47F2-A950-16BC0896F5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FD254ABE-505D-4C6A-9267-BFB78FBB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822BBE38-BC6F-4DDE-BD6D-2B496CE42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1046D1FA-C431-4F16-8BDD-71C614D798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F387987-DEF1-447C-BC86-281AC0B3D6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9808DF01-2715-4215-81F1-B8C178304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ED7F897-8A4F-4F3D-BFB1-738BCDCA9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9B51B8B7-D508-44C3-AFC5-820557A94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7FBC6B94-2A13-4303-AE51-334E386DA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7897959-2F8E-4A05-9EA8-5B0329B57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522AB50-D351-40F4-8A88-E856C1F27F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221AFD52-C13F-4A20-B1DB-13C1A9A3D8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8E789B3B-F514-4E02-8C1A-2F85817AA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E473BAC-3DA1-4D63-9D6C-2B993665F6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385DCF4-8F59-4838-B86C-2B3EF0BCE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3EC5A02E-609A-4C39-A35D-E8D038F7C9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AB67B18-1821-4367-A7B6-CC2FFF66DF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FCAC56E-4767-4984-9FE7-2C3CA57D01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A1929ED-CEB2-4C49-B2ED-A206D3793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1D632F9-2F59-4C8D-B1BC-1CB0D15C36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3B9F80B-CAEF-442C-A218-E2B069545B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526A626E-CC14-4106-8AD4-DB3D81CD64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7CD710B8-B5DF-495F-ACEA-CFB9308CB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E550C81D-B0B8-4DB8-A12C-B62944D0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4EB82E53-B337-43EB-BFF8-1466F10E8B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1DCEF3A-2B54-4AA2-9BFD-57EA4A2468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F122967-34EF-4575-8E59-75D77FCD0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87EBF9D-3949-4CCE-BB87-978466834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8A1183F-B28F-4BAD-A14B-3940A6E92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A81851B7-6D8F-454C-BBAA-498426069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9759A7A-483F-4DB0-8677-C6AB61E197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BDD1E55B-DE82-4811-BB33-1468396D2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4B0251C-DACC-4A24-83BA-3D95F8D19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3647EF9B-D99D-48C1-B61E-19B85F4714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EB55DF3C-DDF0-4B01-849E-46A663465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09149238-5A44-4264-84E6-DD25E7C01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4E6925C1-B440-4C1C-8829-2E6D9EE142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37B5BDB-32A7-4C47-A984-AF2316600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9B5A7D9C-91C9-49A3-8AD5-DB49632FD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C64B015D-AFCF-4AB2-AE58-A069B06DB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A4407931-9375-400F-88AC-C63D4E9E9C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554278B7-45C8-46E4-885A-69208D598B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A806AB0-FBD6-41CD-997C-A76266D375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719E2D6D-6D96-4348-954B-3657A0B06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9794AABE-9C3E-4A8C-820F-0FDF65213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1DBEC39D-5464-46CA-B62B-24826F1F4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41807973-667B-4780-B3AA-4ADC32DB3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70D793C-C9EE-467B-8385-42B6905A00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4695A53-78EB-4811-8BBC-4707F30169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0576416F-0C2E-4D01-9357-5C73ADF85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A091FE22-8667-4F89-A333-BA9A0917E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B779008-969D-4FA8-BB6C-3BBBCF919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DAF3B96-0DFB-44BA-959D-BF9643FFE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5F66F5FF-98B2-4453-8175-EB602A6A0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751D9683-9D41-4058-B90B-99146FC2F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907098D-1005-4522-BA21-F1534CBACF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5BFEF082-7E02-4ED8-B9D1-F0FC47FEC6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4429C269-222E-4EFB-97B9-08FA243CE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FC460F7F-5702-4281-850B-59E4182A71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A329057C-293F-4933-9DEA-2463E66D4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7274CBA8-6253-4229-AC37-1D7126639E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7ABAAD2-23FD-4AF4-8506-3CDDC5607B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27A85620-3B33-477A-949C-3F221DCC21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6247316E-E815-4CE3-9EC0-8DC8391EB4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3D047E26-5A98-4B49-A453-C71D89450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40C95BF-A85B-4251-A817-35A7B4F71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EA4FDA2F-E340-40E6-8678-8F4F9EB3D4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D94A3796-87FD-436D-8309-857F9B489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2B20BE68-41F5-4E59-87CD-A8654B1238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7FD87938-B42E-45E5-ABB8-936E00A24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EA46A837-6AA3-4099-8055-251ED6D7D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B9D871B1-B4D0-4667-B5FA-21AE12E501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477E102A-1E9D-44C8-9DA0-1B4B61444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2DB4921-ECFC-42CD-B91B-56AB1FE26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3156177C-2880-4AAF-BFC7-C3EA4AD09A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7C807E0-34AB-4AC3-A674-D7E438C60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AD80AB-575A-4D50-A561-CE310E06BF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4C11A99-7E93-4B54-B1CE-D90D4532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25A3E814-2D04-4881-B9E9-81ADDC0C9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073D9FB4-F4AF-4974-A734-C9300D210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081A1414-A8F5-43F1-BA51-B058EF2C0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41588DC-3C7F-4695-A42A-B5ABEA8B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3884DF6D-4C87-4B4A-A918-B3F3C8BE35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CF26F2A0-B8D0-48D4-A9A9-BEB75CFF1F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7A9177E1-A6DC-4200-9D85-31A348E027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7DA218E3-83A8-45E8-B2E3-4B693606C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31E51433-E260-493C-8A94-FCE7FD9BA2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A74FFD3-BE5F-435D-AC22-825B6E049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B3420F88-93EB-4790-A2BD-EFF61E77B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3875302B-159F-4E81-AD49-154BAA8F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E9966CE-BC06-4CEB-877D-34D9D1C2E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889924EA-8A9B-4ED5-8CF2-E184EE89D2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300C1FB1-E227-40EE-A773-071D080BD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14F26B5D-6E35-40E8-90DF-FD65CB33F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059D8F05-F701-45A6-9377-454642C21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F57ACF8-D510-4715-B964-20D980558C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51053CDD-687F-481B-86FB-56DA74C55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76B24CA5-1578-43AE-8ED8-CB9F7EA620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3208550-AB5B-4E2B-914A-270D30163A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4120D7E-20EE-4413-A541-781EA43508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9C0CC66E-BFF1-47FD-8C37-092016FBE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09D9AD44-3983-44A2-9DBA-6C5FF3C4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71915592-B946-43D1-AE24-B72B17FC5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3AC48622-C7DC-416F-B14F-AB0C6A3EF5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122E9A7-0590-453C-AC3A-88265131C0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78246847-0B72-46B3-9243-7A7B92E21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207FF669-6E9C-47DF-A1A0-6676692794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6905CAD-DCDC-4965-969E-3BA793FCA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E82B7F4-81C1-4A48-A3C9-B9DE741C9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53D306B7-0050-4206-8020-D3F81BC46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E50823B-85BA-4734-A0E5-99F2D027CC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F26CEA8-889B-4F33-AE59-91F66E160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64E5726-D6A2-4541-9EB4-0D455BFB19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B5A9478C-31E8-4C23-856A-5B4D6936B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D4D55AFD-7163-47DF-8918-6BCF397B55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20C5BF88-D776-4C9B-89BD-85EE0DCE8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A0347C6-25EE-4289-B805-750B30ABB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4C83C9E0-7820-4EA4-B9AA-AD6E0719F3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E1B6DEA-553D-4733-9A45-3A28D118B6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BE647149-B885-4A7D-B57E-A9762FF95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FFCDDD6-EA47-4BA4-914F-B4AD52A7D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18C5FC42-4A56-48D7-9C6F-EE6973256C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58746BA-672F-48B8-BA1D-E317498C1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75C60814-753C-4243-BD88-443E240D6B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174EB8C9-709B-42D9-9948-434CAA5E0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786AB5B1-D0D7-4FE2-9A7D-BF9C01F7D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718E7606-3FC9-4354-BCF8-A980AE6DFA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134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B276FB-376E-48F6-8E62-5BF220762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57" y="812864"/>
            <a:ext cx="5355675" cy="7726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ea typeface="Source Sans Pro SemiBold" panose="020B0603030403020204" pitchFamily="34" charset="0"/>
              </a:rPr>
              <a:t>Continue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EBE33-E40F-462D-840E-71071A2CDE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9897" r="34037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  <p:sp>
        <p:nvSpPr>
          <p:cNvPr id="7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8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8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87" name="Oval 8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15FE467-5D78-497D-9F6F-88B1AA979B1E}"/>
              </a:ext>
            </a:extLst>
          </p:cNvPr>
          <p:cNvSpPr txBox="1"/>
          <p:nvPr/>
        </p:nvSpPr>
        <p:spPr>
          <a:xfrm>
            <a:off x="788043" y="2316741"/>
            <a:ext cx="421410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sz="2800" dirty="0"/>
              <a:t>Several Techniques required:</a:t>
            </a:r>
          </a:p>
          <a:p>
            <a:pPr fontAlgn="base"/>
            <a:endParaRPr lang="en-US" sz="2800" dirty="0"/>
          </a:p>
          <a:p>
            <a:pPr fontAlgn="base"/>
            <a:r>
              <a:rPr lang="en-US" sz="2800" dirty="0"/>
              <a:t>- LSB Coding</a:t>
            </a:r>
          </a:p>
          <a:p>
            <a:pPr fontAlgn="base"/>
            <a:r>
              <a:rPr lang="en-US" sz="2800" dirty="0"/>
              <a:t>- Phase Coding</a:t>
            </a:r>
          </a:p>
          <a:p>
            <a:pPr fontAlgn="base"/>
            <a:r>
              <a:rPr lang="en-US" sz="2800" dirty="0"/>
              <a:t>- Parity Coding </a:t>
            </a:r>
          </a:p>
          <a:p>
            <a:pPr fontAlgn="base"/>
            <a:r>
              <a:rPr lang="en-US" sz="2800" dirty="0"/>
              <a:t>- Spread Spectrum </a:t>
            </a:r>
          </a:p>
        </p:txBody>
      </p:sp>
    </p:spTree>
    <p:extLst>
      <p:ext uri="{BB962C8B-B14F-4D97-AF65-F5344CB8AC3E}">
        <p14:creationId xmlns:p14="http://schemas.microsoft.com/office/powerpoint/2010/main" val="294794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Silver metal newtons cradle">
            <a:extLst>
              <a:ext uri="{FF2B5EF4-FFF2-40B4-BE49-F238E27FC236}">
                <a16:creationId xmlns:a16="http://schemas.microsoft.com/office/drawing/2014/main" id="{4B7A12FE-9A53-43A3-ACA1-E2E22DD92F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08" r="10654" b="26856"/>
          <a:stretch/>
        </p:blipFill>
        <p:spPr>
          <a:xfrm>
            <a:off x="4927040" y="1362845"/>
            <a:ext cx="7068333" cy="4122416"/>
          </a:xfrm>
          <a:prstGeom prst="rect">
            <a:avLst/>
          </a:prstGeom>
          <a:ln w="28575">
            <a:noFill/>
          </a:ln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BD14EA-791C-4814-AD2F-CEA3CF885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17" y="2716200"/>
            <a:ext cx="4429556" cy="13751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b="1" cap="all" spc="1500" dirty="0">
                <a:ea typeface="Source Sans Pro SemiBold" panose="020B0603030403020204" pitchFamily="34" charset="0"/>
              </a:rPr>
              <a:t>OUR Project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0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2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67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CFA45-4F11-4DA6-87F9-FE09FEE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886379"/>
          </a:xfrm>
        </p:spPr>
        <p:txBody>
          <a:bodyPr>
            <a:normAutofit/>
          </a:bodyPr>
          <a:lstStyle/>
          <a:p>
            <a:r>
              <a:rPr lang="en-US" dirty="0"/>
              <a:t>Pros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60BAD6-CA11-4098-B33B-08854F3A1C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952" r="10299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1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FC9A-1E3E-4EF7-83F9-2BF26356F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376544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Potential capability to hide an existence of confidential data</a:t>
            </a:r>
          </a:p>
          <a:p>
            <a:pPr fontAlgn="base"/>
            <a:r>
              <a:rPr lang="en-US" dirty="0"/>
              <a:t>No difficult to detect the hidden data</a:t>
            </a:r>
          </a:p>
          <a:p>
            <a:pPr fontAlgn="base"/>
            <a:r>
              <a:rPr lang="en-US" dirty="0"/>
              <a:t>Strengthening of the secrecy of the hidden data.</a:t>
            </a:r>
          </a:p>
        </p:txBody>
      </p:sp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556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1CFA45-4F11-4DA6-87F9-FE09FEE1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6521" y="396117"/>
            <a:ext cx="5217172" cy="1158857"/>
          </a:xfrm>
        </p:spPr>
        <p:txBody>
          <a:bodyPr anchor="b">
            <a:normAutofit/>
          </a:bodyPr>
          <a:lstStyle/>
          <a:p>
            <a:r>
              <a:rPr lang="en-US" dirty="0"/>
              <a:t>Cons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68C940D-4516-4630-B49F-65C1A82FE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91258" y="619275"/>
            <a:ext cx="932200" cy="932200"/>
            <a:chOff x="10791258" y="619275"/>
            <a:chExt cx="932200" cy="932200"/>
          </a:xfrm>
        </p:grpSpPr>
        <p:sp>
          <p:nvSpPr>
            <p:cNvPr id="12" name="Graphic 212">
              <a:extLst>
                <a:ext uri="{FF2B5EF4-FFF2-40B4-BE49-F238E27FC236}">
                  <a16:creationId xmlns:a16="http://schemas.microsoft.com/office/drawing/2014/main" id="{160C130F-E752-44CF-98A8-75490C2A20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3" name="Graphic 212">
              <a:extLst>
                <a:ext uri="{FF2B5EF4-FFF2-40B4-BE49-F238E27FC236}">
                  <a16:creationId xmlns:a16="http://schemas.microsoft.com/office/drawing/2014/main" id="{9690DAC5-9FBA-4943-959B-751AF2B46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791258" y="619275"/>
              <a:ext cx="932200" cy="932200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AFC9A-1E3E-4EF7-83F9-2BF26356F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6520" y="1747592"/>
            <a:ext cx="5217173" cy="4351338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The confidentiality of information is maintained by the algorithm. If the algorithms are known, then this technique is useless.</a:t>
            </a:r>
          </a:p>
          <a:p>
            <a:pPr fontAlgn="base"/>
            <a:r>
              <a:rPr lang="en-US" dirty="0"/>
              <a:t>Password leakage may occur leading to unauthorized access of data.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93F2521-5FCA-4EE4-ADB9-C71AB81B8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91531" y="1216299"/>
            <a:ext cx="1598829" cy="531293"/>
            <a:chOff x="6491531" y="1420258"/>
            <a:chExt cx="1598829" cy="531293"/>
          </a:xfrm>
          <a:solidFill>
            <a:schemeClr val="tx1"/>
          </a:solidFill>
        </p:grpSpPr>
        <p:grpSp>
          <p:nvGrpSpPr>
            <p:cNvPr id="16" name="Graphic 190">
              <a:extLst>
                <a:ext uri="{FF2B5EF4-FFF2-40B4-BE49-F238E27FC236}">
                  <a16:creationId xmlns:a16="http://schemas.microsoft.com/office/drawing/2014/main" id="{701F4A7E-EE52-4FFF-847D-941A57F6ED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44C45BFB-2AD2-45F8-9F4B-9151A686E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82FD8094-5F5E-411D-96E3-0D8E76B94F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17" name="Graphic 190">
              <a:extLst>
                <a:ext uri="{FF2B5EF4-FFF2-40B4-BE49-F238E27FC236}">
                  <a16:creationId xmlns:a16="http://schemas.microsoft.com/office/drawing/2014/main" id="{F3FB933A-7D1C-4A1F-9589-2006261FD9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491531" y="1420258"/>
              <a:ext cx="1598829" cy="531293"/>
              <a:chOff x="2504802" y="1755501"/>
              <a:chExt cx="1598829" cy="531293"/>
            </a:xfrm>
            <a:grpFill/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965C4036-D195-4D1E-B436-A03795967C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2113855"/>
                <a:ext cx="1598614" cy="172939"/>
              </a:xfrm>
              <a:custGeom>
                <a:avLst/>
                <a:gdLst>
                  <a:gd name="connsiteX0" fmla="*/ 1248648 w 1598614"/>
                  <a:gd name="connsiteY0" fmla="*/ 172939 h 172939"/>
                  <a:gd name="connsiteX1" fmla="*/ 1123031 w 1598614"/>
                  <a:gd name="connsiteY1" fmla="*/ 92708 h 172939"/>
                  <a:gd name="connsiteX2" fmla="*/ 1024085 w 1598614"/>
                  <a:gd name="connsiteY2" fmla="*/ 29469 h 172939"/>
                  <a:gd name="connsiteX3" fmla="*/ 925140 w 1598614"/>
                  <a:gd name="connsiteY3" fmla="*/ 92708 h 172939"/>
                  <a:gd name="connsiteX4" fmla="*/ 799522 w 1598614"/>
                  <a:gd name="connsiteY4" fmla="*/ 172939 h 172939"/>
                  <a:gd name="connsiteX5" fmla="*/ 799522 w 1598614"/>
                  <a:gd name="connsiteY5" fmla="*/ 172939 h 172939"/>
                  <a:gd name="connsiteX6" fmla="*/ 673905 w 1598614"/>
                  <a:gd name="connsiteY6" fmla="*/ 92708 h 172939"/>
                  <a:gd name="connsiteX7" fmla="*/ 574959 w 1598614"/>
                  <a:gd name="connsiteY7" fmla="*/ 29469 h 172939"/>
                  <a:gd name="connsiteX8" fmla="*/ 476014 w 1598614"/>
                  <a:gd name="connsiteY8" fmla="*/ 92708 h 172939"/>
                  <a:gd name="connsiteX9" fmla="*/ 350396 w 1598614"/>
                  <a:gd name="connsiteY9" fmla="*/ 172939 h 172939"/>
                  <a:gd name="connsiteX10" fmla="*/ 224778 w 1598614"/>
                  <a:gd name="connsiteY10" fmla="*/ 92708 h 172939"/>
                  <a:gd name="connsiteX11" fmla="*/ 125833 w 1598614"/>
                  <a:gd name="connsiteY11" fmla="*/ 29469 h 172939"/>
                  <a:gd name="connsiteX12" fmla="*/ 26887 w 1598614"/>
                  <a:gd name="connsiteY12" fmla="*/ 92708 h 172939"/>
                  <a:gd name="connsiteX13" fmla="*/ 0 w 1598614"/>
                  <a:gd name="connsiteY13" fmla="*/ 80232 h 172939"/>
                  <a:gd name="connsiteX14" fmla="*/ 125618 w 1598614"/>
                  <a:gd name="connsiteY14" fmla="*/ 0 h 172939"/>
                  <a:gd name="connsiteX15" fmla="*/ 251235 w 1598614"/>
                  <a:gd name="connsiteY15" fmla="*/ 80232 h 172939"/>
                  <a:gd name="connsiteX16" fmla="*/ 350181 w 1598614"/>
                  <a:gd name="connsiteY16" fmla="*/ 143471 h 172939"/>
                  <a:gd name="connsiteX17" fmla="*/ 449126 w 1598614"/>
                  <a:gd name="connsiteY17" fmla="*/ 80232 h 172939"/>
                  <a:gd name="connsiteX18" fmla="*/ 574744 w 1598614"/>
                  <a:gd name="connsiteY18" fmla="*/ 0 h 172939"/>
                  <a:gd name="connsiteX19" fmla="*/ 700362 w 1598614"/>
                  <a:gd name="connsiteY19" fmla="*/ 80232 h 172939"/>
                  <a:gd name="connsiteX20" fmla="*/ 799307 w 1598614"/>
                  <a:gd name="connsiteY20" fmla="*/ 143471 h 172939"/>
                  <a:gd name="connsiteX21" fmla="*/ 799307 w 1598614"/>
                  <a:gd name="connsiteY21" fmla="*/ 143471 h 172939"/>
                  <a:gd name="connsiteX22" fmla="*/ 898253 w 1598614"/>
                  <a:gd name="connsiteY22" fmla="*/ 80232 h 172939"/>
                  <a:gd name="connsiteX23" fmla="*/ 1023870 w 1598614"/>
                  <a:gd name="connsiteY23" fmla="*/ 0 h 172939"/>
                  <a:gd name="connsiteX24" fmla="*/ 1149488 w 1598614"/>
                  <a:gd name="connsiteY24" fmla="*/ 80232 h 172939"/>
                  <a:gd name="connsiteX25" fmla="*/ 1248433 w 1598614"/>
                  <a:gd name="connsiteY25" fmla="*/ 143471 h 172939"/>
                  <a:gd name="connsiteX26" fmla="*/ 1347379 w 1598614"/>
                  <a:gd name="connsiteY26" fmla="*/ 80232 h 172939"/>
                  <a:gd name="connsiteX27" fmla="*/ 1472997 w 1598614"/>
                  <a:gd name="connsiteY27" fmla="*/ 0 h 172939"/>
                  <a:gd name="connsiteX28" fmla="*/ 1598614 w 1598614"/>
                  <a:gd name="connsiteY28" fmla="*/ 80232 h 172939"/>
                  <a:gd name="connsiteX29" fmla="*/ 1571942 w 1598614"/>
                  <a:gd name="connsiteY29" fmla="*/ 92708 h 172939"/>
                  <a:gd name="connsiteX30" fmla="*/ 1472997 w 1598614"/>
                  <a:gd name="connsiteY30" fmla="*/ 29469 h 172939"/>
                  <a:gd name="connsiteX31" fmla="*/ 1374051 w 1598614"/>
                  <a:gd name="connsiteY31" fmla="*/ 92708 h 172939"/>
                  <a:gd name="connsiteX32" fmla="*/ 1248648 w 1598614"/>
                  <a:gd name="connsiteY32" fmla="*/ 172939 h 1729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614" h="172939">
                    <a:moveTo>
                      <a:pt x="1248648" y="172939"/>
                    </a:moveTo>
                    <a:cubicBezTo>
                      <a:pt x="1194229" y="172939"/>
                      <a:pt x="1146046" y="142180"/>
                      <a:pt x="1123031" y="92708"/>
                    </a:cubicBezTo>
                    <a:cubicBezTo>
                      <a:pt x="1104962" y="53775"/>
                      <a:pt x="1067105" y="29469"/>
                      <a:pt x="1024085" y="29469"/>
                    </a:cubicBezTo>
                    <a:cubicBezTo>
                      <a:pt x="981066" y="29469"/>
                      <a:pt x="943208" y="53775"/>
                      <a:pt x="925140" y="92708"/>
                    </a:cubicBezTo>
                    <a:cubicBezTo>
                      <a:pt x="902124" y="142180"/>
                      <a:pt x="853942" y="172939"/>
                      <a:pt x="799522" y="172939"/>
                    </a:cubicBezTo>
                    <a:cubicBezTo>
                      <a:pt x="799522" y="172939"/>
                      <a:pt x="799522" y="172939"/>
                      <a:pt x="799522" y="172939"/>
                    </a:cubicBezTo>
                    <a:cubicBezTo>
                      <a:pt x="744887" y="172939"/>
                      <a:pt x="696920" y="142180"/>
                      <a:pt x="673905" y="92708"/>
                    </a:cubicBezTo>
                    <a:cubicBezTo>
                      <a:pt x="655836" y="53775"/>
                      <a:pt x="617979" y="29469"/>
                      <a:pt x="574959" y="29469"/>
                    </a:cubicBezTo>
                    <a:cubicBezTo>
                      <a:pt x="531939" y="29469"/>
                      <a:pt x="494082" y="53775"/>
                      <a:pt x="476014" y="92708"/>
                    </a:cubicBezTo>
                    <a:cubicBezTo>
                      <a:pt x="452998" y="142180"/>
                      <a:pt x="405031" y="172939"/>
                      <a:pt x="350396" y="172939"/>
                    </a:cubicBezTo>
                    <a:cubicBezTo>
                      <a:pt x="295976" y="172939"/>
                      <a:pt x="247794" y="142180"/>
                      <a:pt x="224778" y="92708"/>
                    </a:cubicBezTo>
                    <a:cubicBezTo>
                      <a:pt x="206710" y="53775"/>
                      <a:pt x="168853" y="29469"/>
                      <a:pt x="125833" y="29469"/>
                    </a:cubicBezTo>
                    <a:cubicBezTo>
                      <a:pt x="82813" y="29469"/>
                      <a:pt x="44956" y="53775"/>
                      <a:pt x="26887" y="92708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268" y="30759"/>
                      <a:pt x="969235" y="0"/>
                      <a:pt x="1023870" y="0"/>
                    </a:cubicBezTo>
                    <a:cubicBezTo>
                      <a:pt x="1078505" y="0"/>
                      <a:pt x="1126472" y="30759"/>
                      <a:pt x="1149488" y="80232"/>
                    </a:cubicBezTo>
                    <a:cubicBezTo>
                      <a:pt x="1167556" y="119165"/>
                      <a:pt x="1205414" y="143471"/>
                      <a:pt x="1248433" y="143471"/>
                    </a:cubicBezTo>
                    <a:cubicBezTo>
                      <a:pt x="1291453" y="143471"/>
                      <a:pt x="1329311" y="119165"/>
                      <a:pt x="1347379" y="80232"/>
                    </a:cubicBezTo>
                    <a:cubicBezTo>
                      <a:pt x="1370394" y="30759"/>
                      <a:pt x="1418361" y="0"/>
                      <a:pt x="1472997" y="0"/>
                    </a:cubicBezTo>
                    <a:cubicBezTo>
                      <a:pt x="1527632" y="0"/>
                      <a:pt x="1575814" y="30759"/>
                      <a:pt x="1598614" y="80232"/>
                    </a:cubicBezTo>
                    <a:lnTo>
                      <a:pt x="1571942" y="92708"/>
                    </a:lnTo>
                    <a:cubicBezTo>
                      <a:pt x="1553874" y="53775"/>
                      <a:pt x="1515801" y="29469"/>
                      <a:pt x="1472997" y="29469"/>
                    </a:cubicBezTo>
                    <a:cubicBezTo>
                      <a:pt x="1429977" y="29469"/>
                      <a:pt x="1392119" y="53775"/>
                      <a:pt x="1374051" y="92708"/>
                    </a:cubicBezTo>
                    <a:cubicBezTo>
                      <a:pt x="1351251" y="142180"/>
                      <a:pt x="1303069" y="172939"/>
                      <a:pt x="1248648" y="172939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4F38E9F-35FC-437D-BE4E-33FDF6056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2504802" y="1755501"/>
                <a:ext cx="1598829" cy="172724"/>
              </a:xfrm>
              <a:custGeom>
                <a:avLst/>
                <a:gdLst>
                  <a:gd name="connsiteX0" fmla="*/ 1248648 w 1598829"/>
                  <a:gd name="connsiteY0" fmla="*/ 172724 h 172724"/>
                  <a:gd name="connsiteX1" fmla="*/ 1123031 w 1598829"/>
                  <a:gd name="connsiteY1" fmla="*/ 92492 h 172724"/>
                  <a:gd name="connsiteX2" fmla="*/ 1024085 w 1598829"/>
                  <a:gd name="connsiteY2" fmla="*/ 29253 h 172724"/>
                  <a:gd name="connsiteX3" fmla="*/ 925140 w 1598829"/>
                  <a:gd name="connsiteY3" fmla="*/ 92492 h 172724"/>
                  <a:gd name="connsiteX4" fmla="*/ 799522 w 1598829"/>
                  <a:gd name="connsiteY4" fmla="*/ 172724 h 172724"/>
                  <a:gd name="connsiteX5" fmla="*/ 799522 w 1598829"/>
                  <a:gd name="connsiteY5" fmla="*/ 172724 h 172724"/>
                  <a:gd name="connsiteX6" fmla="*/ 673905 w 1598829"/>
                  <a:gd name="connsiteY6" fmla="*/ 92492 h 172724"/>
                  <a:gd name="connsiteX7" fmla="*/ 574959 w 1598829"/>
                  <a:gd name="connsiteY7" fmla="*/ 29253 h 172724"/>
                  <a:gd name="connsiteX8" fmla="*/ 476014 w 1598829"/>
                  <a:gd name="connsiteY8" fmla="*/ 92492 h 172724"/>
                  <a:gd name="connsiteX9" fmla="*/ 350396 w 1598829"/>
                  <a:gd name="connsiteY9" fmla="*/ 172724 h 172724"/>
                  <a:gd name="connsiteX10" fmla="*/ 224778 w 1598829"/>
                  <a:gd name="connsiteY10" fmla="*/ 92492 h 172724"/>
                  <a:gd name="connsiteX11" fmla="*/ 125833 w 1598829"/>
                  <a:gd name="connsiteY11" fmla="*/ 29253 h 172724"/>
                  <a:gd name="connsiteX12" fmla="*/ 26887 w 1598829"/>
                  <a:gd name="connsiteY12" fmla="*/ 92492 h 172724"/>
                  <a:gd name="connsiteX13" fmla="*/ 0 w 1598829"/>
                  <a:gd name="connsiteY13" fmla="*/ 80232 h 172724"/>
                  <a:gd name="connsiteX14" fmla="*/ 125618 w 1598829"/>
                  <a:gd name="connsiteY14" fmla="*/ 0 h 172724"/>
                  <a:gd name="connsiteX15" fmla="*/ 251235 w 1598829"/>
                  <a:gd name="connsiteY15" fmla="*/ 80232 h 172724"/>
                  <a:gd name="connsiteX16" fmla="*/ 350181 w 1598829"/>
                  <a:gd name="connsiteY16" fmla="*/ 143471 h 172724"/>
                  <a:gd name="connsiteX17" fmla="*/ 449126 w 1598829"/>
                  <a:gd name="connsiteY17" fmla="*/ 80232 h 172724"/>
                  <a:gd name="connsiteX18" fmla="*/ 574744 w 1598829"/>
                  <a:gd name="connsiteY18" fmla="*/ 0 h 172724"/>
                  <a:gd name="connsiteX19" fmla="*/ 700362 w 1598829"/>
                  <a:gd name="connsiteY19" fmla="*/ 80232 h 172724"/>
                  <a:gd name="connsiteX20" fmla="*/ 799307 w 1598829"/>
                  <a:gd name="connsiteY20" fmla="*/ 143471 h 172724"/>
                  <a:gd name="connsiteX21" fmla="*/ 799307 w 1598829"/>
                  <a:gd name="connsiteY21" fmla="*/ 143471 h 172724"/>
                  <a:gd name="connsiteX22" fmla="*/ 898253 w 1598829"/>
                  <a:gd name="connsiteY22" fmla="*/ 80232 h 172724"/>
                  <a:gd name="connsiteX23" fmla="*/ 1024085 w 1598829"/>
                  <a:gd name="connsiteY23" fmla="*/ 0 h 172724"/>
                  <a:gd name="connsiteX24" fmla="*/ 1149703 w 1598829"/>
                  <a:gd name="connsiteY24" fmla="*/ 80232 h 172724"/>
                  <a:gd name="connsiteX25" fmla="*/ 1248648 w 1598829"/>
                  <a:gd name="connsiteY25" fmla="*/ 143471 h 172724"/>
                  <a:gd name="connsiteX26" fmla="*/ 1347594 w 1598829"/>
                  <a:gd name="connsiteY26" fmla="*/ 80232 h 172724"/>
                  <a:gd name="connsiteX27" fmla="*/ 1473212 w 1598829"/>
                  <a:gd name="connsiteY27" fmla="*/ 0 h 172724"/>
                  <a:gd name="connsiteX28" fmla="*/ 1598829 w 1598829"/>
                  <a:gd name="connsiteY28" fmla="*/ 80232 h 172724"/>
                  <a:gd name="connsiteX29" fmla="*/ 1572157 w 1598829"/>
                  <a:gd name="connsiteY29" fmla="*/ 92492 h 172724"/>
                  <a:gd name="connsiteX30" fmla="*/ 1473212 w 1598829"/>
                  <a:gd name="connsiteY30" fmla="*/ 29253 h 172724"/>
                  <a:gd name="connsiteX31" fmla="*/ 1374266 w 1598829"/>
                  <a:gd name="connsiteY31" fmla="*/ 92492 h 172724"/>
                  <a:gd name="connsiteX32" fmla="*/ 1248648 w 1598829"/>
                  <a:gd name="connsiteY32" fmla="*/ 172724 h 172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98829" h="172724">
                    <a:moveTo>
                      <a:pt x="1248648" y="172724"/>
                    </a:moveTo>
                    <a:cubicBezTo>
                      <a:pt x="1194229" y="172724"/>
                      <a:pt x="1146046" y="141965"/>
                      <a:pt x="1123031" y="92492"/>
                    </a:cubicBezTo>
                    <a:cubicBezTo>
                      <a:pt x="1104962" y="53560"/>
                      <a:pt x="1067105" y="29253"/>
                      <a:pt x="1024085" y="29253"/>
                    </a:cubicBezTo>
                    <a:cubicBezTo>
                      <a:pt x="981066" y="29253"/>
                      <a:pt x="943208" y="53560"/>
                      <a:pt x="925140" y="92492"/>
                    </a:cubicBezTo>
                    <a:cubicBezTo>
                      <a:pt x="902124" y="141965"/>
                      <a:pt x="853942" y="172724"/>
                      <a:pt x="799522" y="172724"/>
                    </a:cubicBezTo>
                    <a:cubicBezTo>
                      <a:pt x="799522" y="172724"/>
                      <a:pt x="799522" y="172724"/>
                      <a:pt x="799522" y="172724"/>
                    </a:cubicBezTo>
                    <a:cubicBezTo>
                      <a:pt x="744887" y="172724"/>
                      <a:pt x="696920" y="141965"/>
                      <a:pt x="673905" y="92492"/>
                    </a:cubicBezTo>
                    <a:cubicBezTo>
                      <a:pt x="655836" y="53560"/>
                      <a:pt x="617979" y="29253"/>
                      <a:pt x="574959" y="29253"/>
                    </a:cubicBezTo>
                    <a:cubicBezTo>
                      <a:pt x="531939" y="29253"/>
                      <a:pt x="494082" y="53560"/>
                      <a:pt x="476014" y="92492"/>
                    </a:cubicBezTo>
                    <a:cubicBezTo>
                      <a:pt x="452998" y="141965"/>
                      <a:pt x="405031" y="172724"/>
                      <a:pt x="350396" y="172724"/>
                    </a:cubicBezTo>
                    <a:cubicBezTo>
                      <a:pt x="295976" y="172724"/>
                      <a:pt x="247794" y="141965"/>
                      <a:pt x="224778" y="92492"/>
                    </a:cubicBezTo>
                    <a:cubicBezTo>
                      <a:pt x="206710" y="53560"/>
                      <a:pt x="168853" y="29253"/>
                      <a:pt x="125833" y="29253"/>
                    </a:cubicBezTo>
                    <a:cubicBezTo>
                      <a:pt x="82813" y="29253"/>
                      <a:pt x="44956" y="53560"/>
                      <a:pt x="26887" y="92492"/>
                    </a:cubicBezTo>
                    <a:lnTo>
                      <a:pt x="0" y="80232"/>
                    </a:lnTo>
                    <a:cubicBezTo>
                      <a:pt x="23016" y="30759"/>
                      <a:pt x="70983" y="0"/>
                      <a:pt x="125618" y="0"/>
                    </a:cubicBezTo>
                    <a:cubicBezTo>
                      <a:pt x="180253" y="0"/>
                      <a:pt x="228220" y="30759"/>
                      <a:pt x="251235" y="80232"/>
                    </a:cubicBezTo>
                    <a:cubicBezTo>
                      <a:pt x="269304" y="119165"/>
                      <a:pt x="307376" y="143471"/>
                      <a:pt x="350181" y="143471"/>
                    </a:cubicBezTo>
                    <a:cubicBezTo>
                      <a:pt x="393201" y="143471"/>
                      <a:pt x="431058" y="119165"/>
                      <a:pt x="449126" y="80232"/>
                    </a:cubicBezTo>
                    <a:cubicBezTo>
                      <a:pt x="472142" y="30759"/>
                      <a:pt x="520324" y="0"/>
                      <a:pt x="574744" y="0"/>
                    </a:cubicBezTo>
                    <a:cubicBezTo>
                      <a:pt x="629164" y="0"/>
                      <a:pt x="677346" y="30759"/>
                      <a:pt x="700362" y="80232"/>
                    </a:cubicBezTo>
                    <a:cubicBezTo>
                      <a:pt x="718430" y="119165"/>
                      <a:pt x="756287" y="143471"/>
                      <a:pt x="799307" y="143471"/>
                    </a:cubicBezTo>
                    <a:lnTo>
                      <a:pt x="799307" y="143471"/>
                    </a:lnTo>
                    <a:cubicBezTo>
                      <a:pt x="842327" y="143471"/>
                      <a:pt x="880184" y="119165"/>
                      <a:pt x="898253" y="80232"/>
                    </a:cubicBezTo>
                    <a:cubicBezTo>
                      <a:pt x="921483" y="30759"/>
                      <a:pt x="969450" y="0"/>
                      <a:pt x="1024085" y="0"/>
                    </a:cubicBezTo>
                    <a:cubicBezTo>
                      <a:pt x="1078720" y="0"/>
                      <a:pt x="1126688" y="30759"/>
                      <a:pt x="1149703" y="80232"/>
                    </a:cubicBezTo>
                    <a:cubicBezTo>
                      <a:pt x="1167771" y="119165"/>
                      <a:pt x="1205629" y="143471"/>
                      <a:pt x="1248648" y="143471"/>
                    </a:cubicBezTo>
                    <a:cubicBezTo>
                      <a:pt x="1291668" y="143471"/>
                      <a:pt x="1329526" y="119165"/>
                      <a:pt x="1347594" y="80232"/>
                    </a:cubicBezTo>
                    <a:cubicBezTo>
                      <a:pt x="1370610" y="30759"/>
                      <a:pt x="1418792" y="0"/>
                      <a:pt x="1473212" y="0"/>
                    </a:cubicBezTo>
                    <a:cubicBezTo>
                      <a:pt x="1527847" y="0"/>
                      <a:pt x="1576029" y="30759"/>
                      <a:pt x="1598829" y="80232"/>
                    </a:cubicBezTo>
                    <a:lnTo>
                      <a:pt x="1572157" y="92492"/>
                    </a:lnTo>
                    <a:cubicBezTo>
                      <a:pt x="1554089" y="53560"/>
                      <a:pt x="1516016" y="29253"/>
                      <a:pt x="1473212" y="29253"/>
                    </a:cubicBezTo>
                    <a:cubicBezTo>
                      <a:pt x="1430192" y="29253"/>
                      <a:pt x="1392335" y="53560"/>
                      <a:pt x="1374266" y="92492"/>
                    </a:cubicBezTo>
                    <a:cubicBezTo>
                      <a:pt x="1351251" y="141965"/>
                      <a:pt x="1303069" y="172724"/>
                      <a:pt x="1248648" y="172724"/>
                    </a:cubicBezTo>
                    <a:close/>
                  </a:path>
                </a:pathLst>
              </a:custGeom>
              <a:grpFill/>
              <a:ln w="21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06CAE1-7E59-4CE7-9758-F8CBDC26CF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088" b="-1"/>
          <a:stretch/>
        </p:blipFill>
        <p:spPr>
          <a:xfrm>
            <a:off x="6488248" y="1774782"/>
            <a:ext cx="4727702" cy="4278596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B7E220D-70BE-46E1-87EA-9239C1082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154385" y="4466592"/>
            <a:ext cx="1443404" cy="1443428"/>
            <a:chOff x="10154385" y="4452524"/>
            <a:chExt cx="1443404" cy="1443428"/>
          </a:xfrm>
          <a:solidFill>
            <a:schemeClr val="tx1"/>
          </a:solidFill>
        </p:grpSpPr>
        <p:grpSp>
          <p:nvGrpSpPr>
            <p:cNvPr id="24" name="Graphic 4">
              <a:extLst>
                <a:ext uri="{FF2B5EF4-FFF2-40B4-BE49-F238E27FC236}">
                  <a16:creationId xmlns:a16="http://schemas.microsoft.com/office/drawing/2014/main" id="{FC1A5110-77D2-40E7-81AD-268BA675F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195" name="Freeform: Shape 194">
                <a:extLst>
                  <a:ext uri="{FF2B5EF4-FFF2-40B4-BE49-F238E27FC236}">
                    <a16:creationId xmlns:a16="http://schemas.microsoft.com/office/drawing/2014/main" id="{4FA2A3FD-1B3F-42AF-BC02-85F36E0565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6" name="Freeform: Shape 195">
                <a:extLst>
                  <a:ext uri="{FF2B5EF4-FFF2-40B4-BE49-F238E27FC236}">
                    <a16:creationId xmlns:a16="http://schemas.microsoft.com/office/drawing/2014/main" id="{7AD487CA-8FBC-4540-AC49-97AE50C651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7" name="Freeform: Shape 196">
                <a:extLst>
                  <a:ext uri="{FF2B5EF4-FFF2-40B4-BE49-F238E27FC236}">
                    <a16:creationId xmlns:a16="http://schemas.microsoft.com/office/drawing/2014/main" id="{0D84CF57-47D1-43F3-A27F-4554C8874D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8" name="Freeform: Shape 197">
                <a:extLst>
                  <a:ext uri="{FF2B5EF4-FFF2-40B4-BE49-F238E27FC236}">
                    <a16:creationId xmlns:a16="http://schemas.microsoft.com/office/drawing/2014/main" id="{CBEE7FBD-98AD-4AD4-8928-24BF4463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9" name="Freeform: Shape 198">
                <a:extLst>
                  <a:ext uri="{FF2B5EF4-FFF2-40B4-BE49-F238E27FC236}">
                    <a16:creationId xmlns:a16="http://schemas.microsoft.com/office/drawing/2014/main" id="{84FD382E-B389-4D8F-A55E-6DFA291F0E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0" name="Freeform: Shape 199">
                <a:extLst>
                  <a:ext uri="{FF2B5EF4-FFF2-40B4-BE49-F238E27FC236}">
                    <a16:creationId xmlns:a16="http://schemas.microsoft.com/office/drawing/2014/main" id="{98382AB7-ABEA-406A-BC9C-E929CB72C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1" name="Freeform: Shape 200">
                <a:extLst>
                  <a:ext uri="{FF2B5EF4-FFF2-40B4-BE49-F238E27FC236}">
                    <a16:creationId xmlns:a16="http://schemas.microsoft.com/office/drawing/2014/main" id="{687410AC-739F-4AF0-B3F3-BA1EE2D846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297F7ECB-7025-4A18-B6C1-9A8F179D81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reeform: Shape 202">
                <a:extLst>
                  <a:ext uri="{FF2B5EF4-FFF2-40B4-BE49-F238E27FC236}">
                    <a16:creationId xmlns:a16="http://schemas.microsoft.com/office/drawing/2014/main" id="{E8BF277F-8AC7-4B9F-A748-658BC32F47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reeform: Shape 203">
                <a:extLst>
                  <a:ext uri="{FF2B5EF4-FFF2-40B4-BE49-F238E27FC236}">
                    <a16:creationId xmlns:a16="http://schemas.microsoft.com/office/drawing/2014/main" id="{3861EEE4-BFC2-47F9-B33D-2CF7EF91D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reeform: Shape 204">
                <a:extLst>
                  <a:ext uri="{FF2B5EF4-FFF2-40B4-BE49-F238E27FC236}">
                    <a16:creationId xmlns:a16="http://schemas.microsoft.com/office/drawing/2014/main" id="{6EDB4948-A661-493E-A726-89FD160435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690295D3-F01C-40D4-AC18-38CDB597D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7" name="Freeform: Shape 206">
                <a:extLst>
                  <a:ext uri="{FF2B5EF4-FFF2-40B4-BE49-F238E27FC236}">
                    <a16:creationId xmlns:a16="http://schemas.microsoft.com/office/drawing/2014/main" id="{DE279E4F-F139-423E-AF42-7C309EE9E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8" name="Freeform: Shape 207">
                <a:extLst>
                  <a:ext uri="{FF2B5EF4-FFF2-40B4-BE49-F238E27FC236}">
                    <a16:creationId xmlns:a16="http://schemas.microsoft.com/office/drawing/2014/main" id="{BE503EF8-F0B7-4F0E-B82E-742BB8DB8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9" name="Freeform: Shape 208">
                <a:extLst>
                  <a:ext uri="{FF2B5EF4-FFF2-40B4-BE49-F238E27FC236}">
                    <a16:creationId xmlns:a16="http://schemas.microsoft.com/office/drawing/2014/main" id="{8BF1F2E6-2E0A-4F5C-AF29-167B9214DE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D465F6F4-1BA9-4F7B-9980-3571C7C5C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FFF3428D-3135-4073-AB27-8292AA42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2" name="Freeform: Shape 211">
                <a:extLst>
                  <a:ext uri="{FF2B5EF4-FFF2-40B4-BE49-F238E27FC236}">
                    <a16:creationId xmlns:a16="http://schemas.microsoft.com/office/drawing/2014/main" id="{2EE4FAE5-DC40-43E2-BACB-84C2CCDA3A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reeform: Shape 212">
                <a:extLst>
                  <a:ext uri="{FF2B5EF4-FFF2-40B4-BE49-F238E27FC236}">
                    <a16:creationId xmlns:a16="http://schemas.microsoft.com/office/drawing/2014/main" id="{97E1E565-91F8-469C-998D-413D4E3D00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7AADD30B-6564-45CD-A760-00AD0ED73C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3B9ABBD5-5E76-4812-A4CF-2A8B16ADA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reeform: Shape 215">
                <a:extLst>
                  <a:ext uri="{FF2B5EF4-FFF2-40B4-BE49-F238E27FC236}">
                    <a16:creationId xmlns:a16="http://schemas.microsoft.com/office/drawing/2014/main" id="{2F97912E-EDA5-4A75-A106-B25426BB66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reeform: Shape 216">
                <a:extLst>
                  <a:ext uri="{FF2B5EF4-FFF2-40B4-BE49-F238E27FC236}">
                    <a16:creationId xmlns:a16="http://schemas.microsoft.com/office/drawing/2014/main" id="{A8D15062-DCA7-43EE-AB75-CD9C80F379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80EB5712-3433-46B4-A8DF-04A8D03E3E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6F3BFE28-EB41-4640-802B-FAA4F73787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reeform: Shape 219">
                <a:extLst>
                  <a:ext uri="{FF2B5EF4-FFF2-40B4-BE49-F238E27FC236}">
                    <a16:creationId xmlns:a16="http://schemas.microsoft.com/office/drawing/2014/main" id="{203F4E0E-E3AE-4B10-B1BC-529CC3CD0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1B83F41D-7419-46EC-8C00-37127DC3A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9991303F-ED54-4483-97A9-3143D1CA72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0B99A87F-D826-40DC-B688-B209D5253B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4" name="Freeform: Shape 223">
                <a:extLst>
                  <a:ext uri="{FF2B5EF4-FFF2-40B4-BE49-F238E27FC236}">
                    <a16:creationId xmlns:a16="http://schemas.microsoft.com/office/drawing/2014/main" id="{3CB798D6-E3C9-41B2-8F20-F0CF870681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5" name="Freeform: Shape 224">
                <a:extLst>
                  <a:ext uri="{FF2B5EF4-FFF2-40B4-BE49-F238E27FC236}">
                    <a16:creationId xmlns:a16="http://schemas.microsoft.com/office/drawing/2014/main" id="{9CF03CDA-070F-49AE-B37C-4D08A1BAD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6" name="Freeform: Shape 225">
                <a:extLst>
                  <a:ext uri="{FF2B5EF4-FFF2-40B4-BE49-F238E27FC236}">
                    <a16:creationId xmlns:a16="http://schemas.microsoft.com/office/drawing/2014/main" id="{D4CBFC42-413D-4BC6-9BEA-078040C01E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7" name="Freeform: Shape 226">
                <a:extLst>
                  <a:ext uri="{FF2B5EF4-FFF2-40B4-BE49-F238E27FC236}">
                    <a16:creationId xmlns:a16="http://schemas.microsoft.com/office/drawing/2014/main" id="{24A02437-3BDD-4242-9C52-0DB006A35E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8" name="Freeform: Shape 227">
                <a:extLst>
                  <a:ext uri="{FF2B5EF4-FFF2-40B4-BE49-F238E27FC236}">
                    <a16:creationId xmlns:a16="http://schemas.microsoft.com/office/drawing/2014/main" id="{7209D1D0-DC11-43F3-8050-D8C01D3B62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9" name="Freeform: Shape 228">
                <a:extLst>
                  <a:ext uri="{FF2B5EF4-FFF2-40B4-BE49-F238E27FC236}">
                    <a16:creationId xmlns:a16="http://schemas.microsoft.com/office/drawing/2014/main" id="{8A37369D-62F1-4A67-B1A1-658CBED41D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0" name="Freeform: Shape 229">
                <a:extLst>
                  <a:ext uri="{FF2B5EF4-FFF2-40B4-BE49-F238E27FC236}">
                    <a16:creationId xmlns:a16="http://schemas.microsoft.com/office/drawing/2014/main" id="{68CD3744-B811-40BE-B10F-4D5B1AA93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1" name="Freeform: Shape 230">
                <a:extLst>
                  <a:ext uri="{FF2B5EF4-FFF2-40B4-BE49-F238E27FC236}">
                    <a16:creationId xmlns:a16="http://schemas.microsoft.com/office/drawing/2014/main" id="{3048B8EA-2CD0-40CF-B570-BD99E0F77C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2" name="Freeform: Shape 231">
                <a:extLst>
                  <a:ext uri="{FF2B5EF4-FFF2-40B4-BE49-F238E27FC236}">
                    <a16:creationId xmlns:a16="http://schemas.microsoft.com/office/drawing/2014/main" id="{2D8EA840-350B-405A-A1BB-40D93A00ED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3" name="Freeform: Shape 232">
                <a:extLst>
                  <a:ext uri="{FF2B5EF4-FFF2-40B4-BE49-F238E27FC236}">
                    <a16:creationId xmlns:a16="http://schemas.microsoft.com/office/drawing/2014/main" id="{6BFAC7FE-90ED-4400-9E88-D3EB802CF4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4" name="Freeform: Shape 233">
                <a:extLst>
                  <a:ext uri="{FF2B5EF4-FFF2-40B4-BE49-F238E27FC236}">
                    <a16:creationId xmlns:a16="http://schemas.microsoft.com/office/drawing/2014/main" id="{F8A49AFF-4D6A-4290-A811-6ADBC2A2A5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5" name="Freeform: Shape 234">
                <a:extLst>
                  <a:ext uri="{FF2B5EF4-FFF2-40B4-BE49-F238E27FC236}">
                    <a16:creationId xmlns:a16="http://schemas.microsoft.com/office/drawing/2014/main" id="{A5267CD0-3312-488A-ADC9-2A215FC9B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6" name="Freeform: Shape 235">
                <a:extLst>
                  <a:ext uri="{FF2B5EF4-FFF2-40B4-BE49-F238E27FC236}">
                    <a16:creationId xmlns:a16="http://schemas.microsoft.com/office/drawing/2014/main" id="{734AF3AE-4171-471C-AFDE-0A4B563D9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7" name="Freeform: Shape 236">
                <a:extLst>
                  <a:ext uri="{FF2B5EF4-FFF2-40B4-BE49-F238E27FC236}">
                    <a16:creationId xmlns:a16="http://schemas.microsoft.com/office/drawing/2014/main" id="{9761283D-6867-470C-85BB-833A5997B7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8" name="Freeform: Shape 237">
                <a:extLst>
                  <a:ext uri="{FF2B5EF4-FFF2-40B4-BE49-F238E27FC236}">
                    <a16:creationId xmlns:a16="http://schemas.microsoft.com/office/drawing/2014/main" id="{232907EC-87D6-4A76-97C7-ED83798B8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9" name="Freeform: Shape 238">
                <a:extLst>
                  <a:ext uri="{FF2B5EF4-FFF2-40B4-BE49-F238E27FC236}">
                    <a16:creationId xmlns:a16="http://schemas.microsoft.com/office/drawing/2014/main" id="{9AE06A14-FDDB-4888-9F8A-C027B6FC7A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0" name="Freeform: Shape 239">
                <a:extLst>
                  <a:ext uri="{FF2B5EF4-FFF2-40B4-BE49-F238E27FC236}">
                    <a16:creationId xmlns:a16="http://schemas.microsoft.com/office/drawing/2014/main" id="{408FBBF8-91F0-43DF-84FE-8585BD4C01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1" name="Freeform: Shape 240">
                <a:extLst>
                  <a:ext uri="{FF2B5EF4-FFF2-40B4-BE49-F238E27FC236}">
                    <a16:creationId xmlns:a16="http://schemas.microsoft.com/office/drawing/2014/main" id="{40F8B312-3204-4812-9CED-599503CC06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2" name="Freeform: Shape 241">
                <a:extLst>
                  <a:ext uri="{FF2B5EF4-FFF2-40B4-BE49-F238E27FC236}">
                    <a16:creationId xmlns:a16="http://schemas.microsoft.com/office/drawing/2014/main" id="{B3163C36-49A9-42CD-84AB-945A54810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3" name="Freeform: Shape 242">
                <a:extLst>
                  <a:ext uri="{FF2B5EF4-FFF2-40B4-BE49-F238E27FC236}">
                    <a16:creationId xmlns:a16="http://schemas.microsoft.com/office/drawing/2014/main" id="{C737819E-C741-419C-8B07-6CBF226F4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4" name="Freeform: Shape 243">
                <a:extLst>
                  <a:ext uri="{FF2B5EF4-FFF2-40B4-BE49-F238E27FC236}">
                    <a16:creationId xmlns:a16="http://schemas.microsoft.com/office/drawing/2014/main" id="{86094C82-164A-490B-A711-CBC5914A79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5" name="Freeform: Shape 244">
                <a:extLst>
                  <a:ext uri="{FF2B5EF4-FFF2-40B4-BE49-F238E27FC236}">
                    <a16:creationId xmlns:a16="http://schemas.microsoft.com/office/drawing/2014/main" id="{B97614F7-51E5-4AEF-B768-8C452874D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B6227872-28BD-445D-96AD-EF00622F8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C1DC2CF0-2FA0-43FC-9509-0C6DB072B6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9795B481-57FF-4E8E-83AA-E5D2E3E2F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148378AF-5FAD-46E5-9709-EA405E674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673CCD4-0D19-45A5-A1E8-0C6F8E2C41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EE686E15-638D-450E-BD41-9EEC16695B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19970629-2923-493A-A315-FA7EDF1312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D8839461-CBD3-4A9A-BBCF-09A8835874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06ACA65A-A638-4499-9A58-4BBB2D850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1E2A7DEF-7652-4468-8E3F-6FF0C0A9F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B20F00C4-6808-4F91-8495-A7C27E49A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4254291C-CB21-424F-AF32-0C70F16421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C6D37468-BE92-4741-86A9-1417F2AA4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2A361414-EF46-4101-B08C-BA761D10D3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62B99449-370E-4EEE-9DB6-159197F278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FAA977E9-699A-4D73-B0CF-CE0C4EB2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9EDD115C-F555-4352-B8FB-C7F9829FAA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9454379A-04D7-4413-8E59-262DB6BCD1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8E65F25A-79A5-4F0D-A340-475979F2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838E1E5B-3968-49BD-843C-C8C0F44C6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6" name="Freeform: Shape 265">
                <a:extLst>
                  <a:ext uri="{FF2B5EF4-FFF2-40B4-BE49-F238E27FC236}">
                    <a16:creationId xmlns:a16="http://schemas.microsoft.com/office/drawing/2014/main" id="{94CA466D-7602-4464-BAB2-071A59F8A9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7" name="Freeform: Shape 266">
                <a:extLst>
                  <a:ext uri="{FF2B5EF4-FFF2-40B4-BE49-F238E27FC236}">
                    <a16:creationId xmlns:a16="http://schemas.microsoft.com/office/drawing/2014/main" id="{4A1357E7-09DA-4B68-A637-F277764E94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8" name="Freeform: Shape 267">
                <a:extLst>
                  <a:ext uri="{FF2B5EF4-FFF2-40B4-BE49-F238E27FC236}">
                    <a16:creationId xmlns:a16="http://schemas.microsoft.com/office/drawing/2014/main" id="{1EFCA436-DAC9-4B9E-82BE-E0DE3F5C8A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9" name="Freeform: Shape 268">
                <a:extLst>
                  <a:ext uri="{FF2B5EF4-FFF2-40B4-BE49-F238E27FC236}">
                    <a16:creationId xmlns:a16="http://schemas.microsoft.com/office/drawing/2014/main" id="{FA482722-F397-4F01-97DD-D018FE6378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0" name="Freeform: Shape 269">
                <a:extLst>
                  <a:ext uri="{FF2B5EF4-FFF2-40B4-BE49-F238E27FC236}">
                    <a16:creationId xmlns:a16="http://schemas.microsoft.com/office/drawing/2014/main" id="{5CF6C289-6A1B-4031-84CC-4DA52D08ED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1" name="Freeform: Shape 270">
                <a:extLst>
                  <a:ext uri="{FF2B5EF4-FFF2-40B4-BE49-F238E27FC236}">
                    <a16:creationId xmlns:a16="http://schemas.microsoft.com/office/drawing/2014/main" id="{42F190D1-D9E1-46D5-A212-6560B860B6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2" name="Freeform: Shape 271">
                <a:extLst>
                  <a:ext uri="{FF2B5EF4-FFF2-40B4-BE49-F238E27FC236}">
                    <a16:creationId xmlns:a16="http://schemas.microsoft.com/office/drawing/2014/main" id="{08ADD086-4DD1-4EBA-BC75-CD93AE4D4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3" name="Freeform: Shape 272">
                <a:extLst>
                  <a:ext uri="{FF2B5EF4-FFF2-40B4-BE49-F238E27FC236}">
                    <a16:creationId xmlns:a16="http://schemas.microsoft.com/office/drawing/2014/main" id="{75A280D7-478F-468E-9644-B09B8FDEB7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4" name="Freeform: Shape 273">
                <a:extLst>
                  <a:ext uri="{FF2B5EF4-FFF2-40B4-BE49-F238E27FC236}">
                    <a16:creationId xmlns:a16="http://schemas.microsoft.com/office/drawing/2014/main" id="{C9BE9354-BB23-458F-9AE3-DD8AC4F1E6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5" name="Freeform: Shape 274">
                <a:extLst>
                  <a:ext uri="{FF2B5EF4-FFF2-40B4-BE49-F238E27FC236}">
                    <a16:creationId xmlns:a16="http://schemas.microsoft.com/office/drawing/2014/main" id="{861A354D-F521-44EF-9140-7393D26D2E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6" name="Freeform: Shape 275">
                <a:extLst>
                  <a:ext uri="{FF2B5EF4-FFF2-40B4-BE49-F238E27FC236}">
                    <a16:creationId xmlns:a16="http://schemas.microsoft.com/office/drawing/2014/main" id="{C76B3340-3BF4-4FB9-B7FA-751617C73B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7" name="Freeform: Shape 276">
                <a:extLst>
                  <a:ext uri="{FF2B5EF4-FFF2-40B4-BE49-F238E27FC236}">
                    <a16:creationId xmlns:a16="http://schemas.microsoft.com/office/drawing/2014/main" id="{C802BF6D-7C7F-41BF-B0CA-C5E6AFABB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8" name="Freeform: Shape 277">
                <a:extLst>
                  <a:ext uri="{FF2B5EF4-FFF2-40B4-BE49-F238E27FC236}">
                    <a16:creationId xmlns:a16="http://schemas.microsoft.com/office/drawing/2014/main" id="{712FB0EF-009B-4384-BD25-D3C6EBCC97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9" name="Freeform: Shape 278">
                <a:extLst>
                  <a:ext uri="{FF2B5EF4-FFF2-40B4-BE49-F238E27FC236}">
                    <a16:creationId xmlns:a16="http://schemas.microsoft.com/office/drawing/2014/main" id="{922F2BA9-9373-465D-8F24-F58DB9B1B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0" name="Freeform: Shape 279">
                <a:extLst>
                  <a:ext uri="{FF2B5EF4-FFF2-40B4-BE49-F238E27FC236}">
                    <a16:creationId xmlns:a16="http://schemas.microsoft.com/office/drawing/2014/main" id="{4FAD72B3-1B8B-4B05-B201-419A776FB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1" name="Freeform: Shape 280">
                <a:extLst>
                  <a:ext uri="{FF2B5EF4-FFF2-40B4-BE49-F238E27FC236}">
                    <a16:creationId xmlns:a16="http://schemas.microsoft.com/office/drawing/2014/main" id="{AC81E68B-1417-445D-9B51-60A0F91E5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2" name="Freeform: Shape 281">
                <a:extLst>
                  <a:ext uri="{FF2B5EF4-FFF2-40B4-BE49-F238E27FC236}">
                    <a16:creationId xmlns:a16="http://schemas.microsoft.com/office/drawing/2014/main" id="{7D5A9E27-E07F-4466-9021-D25D85CDC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3" name="Freeform: Shape 282">
                <a:extLst>
                  <a:ext uri="{FF2B5EF4-FFF2-40B4-BE49-F238E27FC236}">
                    <a16:creationId xmlns:a16="http://schemas.microsoft.com/office/drawing/2014/main" id="{CF5DC41D-2B9C-4659-9F3E-C3A2BDE8BC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4" name="Freeform: Shape 283">
                <a:extLst>
                  <a:ext uri="{FF2B5EF4-FFF2-40B4-BE49-F238E27FC236}">
                    <a16:creationId xmlns:a16="http://schemas.microsoft.com/office/drawing/2014/main" id="{5AA3263F-DADF-4BDD-82AC-F44BC4FE0F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5" name="Freeform: Shape 284">
                <a:extLst>
                  <a:ext uri="{FF2B5EF4-FFF2-40B4-BE49-F238E27FC236}">
                    <a16:creationId xmlns:a16="http://schemas.microsoft.com/office/drawing/2014/main" id="{8999662B-626A-4D98-920C-CDA407F83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6" name="Freeform: Shape 285">
                <a:extLst>
                  <a:ext uri="{FF2B5EF4-FFF2-40B4-BE49-F238E27FC236}">
                    <a16:creationId xmlns:a16="http://schemas.microsoft.com/office/drawing/2014/main" id="{D6C410A6-2F1A-4222-8D50-2781C5D7E5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7" name="Freeform: Shape 286">
                <a:extLst>
                  <a:ext uri="{FF2B5EF4-FFF2-40B4-BE49-F238E27FC236}">
                    <a16:creationId xmlns:a16="http://schemas.microsoft.com/office/drawing/2014/main" id="{9221CD39-A736-45F1-92AA-8533C1D27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8" name="Freeform: Shape 287">
                <a:extLst>
                  <a:ext uri="{FF2B5EF4-FFF2-40B4-BE49-F238E27FC236}">
                    <a16:creationId xmlns:a16="http://schemas.microsoft.com/office/drawing/2014/main" id="{B3025FBC-7A41-410A-AC63-DD483277D2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9" name="Freeform: Shape 288">
                <a:extLst>
                  <a:ext uri="{FF2B5EF4-FFF2-40B4-BE49-F238E27FC236}">
                    <a16:creationId xmlns:a16="http://schemas.microsoft.com/office/drawing/2014/main" id="{09A5D562-F236-406C-A6FF-163F8FE290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0" name="Freeform: Shape 289">
                <a:extLst>
                  <a:ext uri="{FF2B5EF4-FFF2-40B4-BE49-F238E27FC236}">
                    <a16:creationId xmlns:a16="http://schemas.microsoft.com/office/drawing/2014/main" id="{98086E1B-8B11-4A2D-BB70-33C51E4762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1" name="Freeform: Shape 290">
                <a:extLst>
                  <a:ext uri="{FF2B5EF4-FFF2-40B4-BE49-F238E27FC236}">
                    <a16:creationId xmlns:a16="http://schemas.microsoft.com/office/drawing/2014/main" id="{7B908F0B-B32A-46B3-8587-82EC271B8C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2" name="Freeform: Shape 291">
                <a:extLst>
                  <a:ext uri="{FF2B5EF4-FFF2-40B4-BE49-F238E27FC236}">
                    <a16:creationId xmlns:a16="http://schemas.microsoft.com/office/drawing/2014/main" id="{B2687ECF-D561-41B0-AD3C-7F627A412B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3" name="Freeform: Shape 292">
                <a:extLst>
                  <a:ext uri="{FF2B5EF4-FFF2-40B4-BE49-F238E27FC236}">
                    <a16:creationId xmlns:a16="http://schemas.microsoft.com/office/drawing/2014/main" id="{F7F6218A-89E1-41D8-8C8C-6CF0F70F50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4" name="Freeform: Shape 293">
                <a:extLst>
                  <a:ext uri="{FF2B5EF4-FFF2-40B4-BE49-F238E27FC236}">
                    <a16:creationId xmlns:a16="http://schemas.microsoft.com/office/drawing/2014/main" id="{CAFE4E14-C851-4334-9F44-DFD70DD46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5" name="Freeform: Shape 294">
                <a:extLst>
                  <a:ext uri="{FF2B5EF4-FFF2-40B4-BE49-F238E27FC236}">
                    <a16:creationId xmlns:a16="http://schemas.microsoft.com/office/drawing/2014/main" id="{7011BCD2-D4B9-4726-8FF7-FF4B12983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6" name="Freeform: Shape 295">
                <a:extLst>
                  <a:ext uri="{FF2B5EF4-FFF2-40B4-BE49-F238E27FC236}">
                    <a16:creationId xmlns:a16="http://schemas.microsoft.com/office/drawing/2014/main" id="{D21E20DA-52FD-41FC-AB37-5468D9F20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7" name="Freeform: Shape 296">
                <a:extLst>
                  <a:ext uri="{FF2B5EF4-FFF2-40B4-BE49-F238E27FC236}">
                    <a16:creationId xmlns:a16="http://schemas.microsoft.com/office/drawing/2014/main" id="{69EB0F03-97F9-4207-9552-FD5F92185E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8" name="Freeform: Shape 297">
                <a:extLst>
                  <a:ext uri="{FF2B5EF4-FFF2-40B4-BE49-F238E27FC236}">
                    <a16:creationId xmlns:a16="http://schemas.microsoft.com/office/drawing/2014/main" id="{F1675131-367D-4E22-8170-BE1BCA565B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9" name="Freeform: Shape 298">
                <a:extLst>
                  <a:ext uri="{FF2B5EF4-FFF2-40B4-BE49-F238E27FC236}">
                    <a16:creationId xmlns:a16="http://schemas.microsoft.com/office/drawing/2014/main" id="{8CA3664D-20A4-4FCC-9CD3-E7A452C5B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0" name="Freeform: Shape 299">
                <a:extLst>
                  <a:ext uri="{FF2B5EF4-FFF2-40B4-BE49-F238E27FC236}">
                    <a16:creationId xmlns:a16="http://schemas.microsoft.com/office/drawing/2014/main" id="{A9515CFE-D1C5-4594-A572-DB2235C694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1" name="Freeform: Shape 300">
                <a:extLst>
                  <a:ext uri="{FF2B5EF4-FFF2-40B4-BE49-F238E27FC236}">
                    <a16:creationId xmlns:a16="http://schemas.microsoft.com/office/drawing/2014/main" id="{DCFB6755-EA85-4DA9-A570-59F500E95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2" name="Freeform: Shape 301">
                <a:extLst>
                  <a:ext uri="{FF2B5EF4-FFF2-40B4-BE49-F238E27FC236}">
                    <a16:creationId xmlns:a16="http://schemas.microsoft.com/office/drawing/2014/main" id="{824F6828-D6CE-44D4-BF48-6FA7F58862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3" name="Freeform: Shape 302">
                <a:extLst>
                  <a:ext uri="{FF2B5EF4-FFF2-40B4-BE49-F238E27FC236}">
                    <a16:creationId xmlns:a16="http://schemas.microsoft.com/office/drawing/2014/main" id="{97E302B6-BC6F-4DF5-B1FA-3BEE992671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4" name="Freeform: Shape 303">
                <a:extLst>
                  <a:ext uri="{FF2B5EF4-FFF2-40B4-BE49-F238E27FC236}">
                    <a16:creationId xmlns:a16="http://schemas.microsoft.com/office/drawing/2014/main" id="{42327E29-F07F-4C06-A1E3-19EBCABEE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5" name="Freeform: Shape 304">
                <a:extLst>
                  <a:ext uri="{FF2B5EF4-FFF2-40B4-BE49-F238E27FC236}">
                    <a16:creationId xmlns:a16="http://schemas.microsoft.com/office/drawing/2014/main" id="{1FF70127-1DB3-4507-ABD4-BE6242907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6" name="Freeform: Shape 305">
                <a:extLst>
                  <a:ext uri="{FF2B5EF4-FFF2-40B4-BE49-F238E27FC236}">
                    <a16:creationId xmlns:a16="http://schemas.microsoft.com/office/drawing/2014/main" id="{9655D743-D6D1-4AAF-8644-B7B6053308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7" name="Freeform: Shape 306">
                <a:extLst>
                  <a:ext uri="{FF2B5EF4-FFF2-40B4-BE49-F238E27FC236}">
                    <a16:creationId xmlns:a16="http://schemas.microsoft.com/office/drawing/2014/main" id="{AEB3D1EA-07D1-4406-BF5A-AEA41D7D2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8" name="Freeform: Shape 307">
                <a:extLst>
                  <a:ext uri="{FF2B5EF4-FFF2-40B4-BE49-F238E27FC236}">
                    <a16:creationId xmlns:a16="http://schemas.microsoft.com/office/drawing/2014/main" id="{0DFB99DC-1A5F-455D-9AD5-B84298D1CB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9" name="Freeform: Shape 308">
                <a:extLst>
                  <a:ext uri="{FF2B5EF4-FFF2-40B4-BE49-F238E27FC236}">
                    <a16:creationId xmlns:a16="http://schemas.microsoft.com/office/drawing/2014/main" id="{30CD14F4-787A-4CB1-87CB-FD4A28816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0" name="Freeform: Shape 309">
                <a:extLst>
                  <a:ext uri="{FF2B5EF4-FFF2-40B4-BE49-F238E27FC236}">
                    <a16:creationId xmlns:a16="http://schemas.microsoft.com/office/drawing/2014/main" id="{A23CE74A-BDFD-4B56-84CA-734581FCF2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1" name="Freeform: Shape 310">
                <a:extLst>
                  <a:ext uri="{FF2B5EF4-FFF2-40B4-BE49-F238E27FC236}">
                    <a16:creationId xmlns:a16="http://schemas.microsoft.com/office/drawing/2014/main" id="{9E4FE61F-77E6-40E1-97B9-2B88B7CE9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2" name="Freeform: Shape 311">
                <a:extLst>
                  <a:ext uri="{FF2B5EF4-FFF2-40B4-BE49-F238E27FC236}">
                    <a16:creationId xmlns:a16="http://schemas.microsoft.com/office/drawing/2014/main" id="{3C5471DE-7760-4942-9752-D8676B2BE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3" name="Freeform: Shape 312">
                <a:extLst>
                  <a:ext uri="{FF2B5EF4-FFF2-40B4-BE49-F238E27FC236}">
                    <a16:creationId xmlns:a16="http://schemas.microsoft.com/office/drawing/2014/main" id="{AFC6266D-DA02-4614-88F2-7077DCC291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4" name="Freeform: Shape 313">
                <a:extLst>
                  <a:ext uri="{FF2B5EF4-FFF2-40B4-BE49-F238E27FC236}">
                    <a16:creationId xmlns:a16="http://schemas.microsoft.com/office/drawing/2014/main" id="{AE1A43A2-78D9-4279-B715-FED7BD949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5" name="Freeform: Shape 314">
                <a:extLst>
                  <a:ext uri="{FF2B5EF4-FFF2-40B4-BE49-F238E27FC236}">
                    <a16:creationId xmlns:a16="http://schemas.microsoft.com/office/drawing/2014/main" id="{A2B18DEA-1741-42E2-9097-7B5DE00183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6" name="Freeform: Shape 315">
                <a:extLst>
                  <a:ext uri="{FF2B5EF4-FFF2-40B4-BE49-F238E27FC236}">
                    <a16:creationId xmlns:a16="http://schemas.microsoft.com/office/drawing/2014/main" id="{A78E9B74-5DCA-4B60-89A6-2B3A85E24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7" name="Freeform: Shape 316">
                <a:extLst>
                  <a:ext uri="{FF2B5EF4-FFF2-40B4-BE49-F238E27FC236}">
                    <a16:creationId xmlns:a16="http://schemas.microsoft.com/office/drawing/2014/main" id="{057B4547-96DD-4BA0-994D-C76DE93AD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8" name="Freeform: Shape 317">
                <a:extLst>
                  <a:ext uri="{FF2B5EF4-FFF2-40B4-BE49-F238E27FC236}">
                    <a16:creationId xmlns:a16="http://schemas.microsoft.com/office/drawing/2014/main" id="{30454D66-4E7A-44FE-9822-3D34133AB3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9" name="Freeform: Shape 318">
                <a:extLst>
                  <a:ext uri="{FF2B5EF4-FFF2-40B4-BE49-F238E27FC236}">
                    <a16:creationId xmlns:a16="http://schemas.microsoft.com/office/drawing/2014/main" id="{29051627-5724-440D-8B81-D4F83BE986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0" name="Freeform: Shape 319">
                <a:extLst>
                  <a:ext uri="{FF2B5EF4-FFF2-40B4-BE49-F238E27FC236}">
                    <a16:creationId xmlns:a16="http://schemas.microsoft.com/office/drawing/2014/main" id="{38507626-34D1-4BBF-B9EF-BDE8BBBFD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1" name="Freeform: Shape 320">
                <a:extLst>
                  <a:ext uri="{FF2B5EF4-FFF2-40B4-BE49-F238E27FC236}">
                    <a16:creationId xmlns:a16="http://schemas.microsoft.com/office/drawing/2014/main" id="{209CB8E9-BC41-4D95-B65F-8285256ADF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2" name="Freeform: Shape 321">
                <a:extLst>
                  <a:ext uri="{FF2B5EF4-FFF2-40B4-BE49-F238E27FC236}">
                    <a16:creationId xmlns:a16="http://schemas.microsoft.com/office/drawing/2014/main" id="{FB597DBE-D5A0-45B1-A659-8452BF04A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3" name="Freeform: Shape 322">
                <a:extLst>
                  <a:ext uri="{FF2B5EF4-FFF2-40B4-BE49-F238E27FC236}">
                    <a16:creationId xmlns:a16="http://schemas.microsoft.com/office/drawing/2014/main" id="{053D2250-26AE-4ED4-8644-0A23D1CBCC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4" name="Freeform: Shape 323">
                <a:extLst>
                  <a:ext uri="{FF2B5EF4-FFF2-40B4-BE49-F238E27FC236}">
                    <a16:creationId xmlns:a16="http://schemas.microsoft.com/office/drawing/2014/main" id="{932173CC-8796-4913-BFB5-DEABBA855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5" name="Freeform: Shape 324">
                <a:extLst>
                  <a:ext uri="{FF2B5EF4-FFF2-40B4-BE49-F238E27FC236}">
                    <a16:creationId xmlns:a16="http://schemas.microsoft.com/office/drawing/2014/main" id="{79FC0C90-AECD-45F4-8BAD-CA3DAC3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6" name="Freeform: Shape 325">
                <a:extLst>
                  <a:ext uri="{FF2B5EF4-FFF2-40B4-BE49-F238E27FC236}">
                    <a16:creationId xmlns:a16="http://schemas.microsoft.com/office/drawing/2014/main" id="{9475113E-1AC5-4621-A394-9D0657FC01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7" name="Freeform: Shape 326">
                <a:extLst>
                  <a:ext uri="{FF2B5EF4-FFF2-40B4-BE49-F238E27FC236}">
                    <a16:creationId xmlns:a16="http://schemas.microsoft.com/office/drawing/2014/main" id="{EF8491AB-6DD8-4293-B4D7-550388F1BB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8" name="Freeform: Shape 327">
                <a:extLst>
                  <a:ext uri="{FF2B5EF4-FFF2-40B4-BE49-F238E27FC236}">
                    <a16:creationId xmlns:a16="http://schemas.microsoft.com/office/drawing/2014/main" id="{1851A60B-8BBD-4C38-9143-0AF1DC7836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9" name="Freeform: Shape 328">
                <a:extLst>
                  <a:ext uri="{FF2B5EF4-FFF2-40B4-BE49-F238E27FC236}">
                    <a16:creationId xmlns:a16="http://schemas.microsoft.com/office/drawing/2014/main" id="{B9810BA7-727E-4871-A866-A0CD5EE6C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0" name="Freeform: Shape 329">
                <a:extLst>
                  <a:ext uri="{FF2B5EF4-FFF2-40B4-BE49-F238E27FC236}">
                    <a16:creationId xmlns:a16="http://schemas.microsoft.com/office/drawing/2014/main" id="{E2252C24-7565-4F9E-81B7-F0385F30CB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1" name="Freeform: Shape 330">
                <a:extLst>
                  <a:ext uri="{FF2B5EF4-FFF2-40B4-BE49-F238E27FC236}">
                    <a16:creationId xmlns:a16="http://schemas.microsoft.com/office/drawing/2014/main" id="{91095F58-4C7C-4261-AF74-4C8BEA99F8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2" name="Freeform: Shape 331">
                <a:extLst>
                  <a:ext uri="{FF2B5EF4-FFF2-40B4-BE49-F238E27FC236}">
                    <a16:creationId xmlns:a16="http://schemas.microsoft.com/office/drawing/2014/main" id="{A79FED60-FFC3-4420-BB54-25D7E3D20C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3" name="Freeform: Shape 332">
                <a:extLst>
                  <a:ext uri="{FF2B5EF4-FFF2-40B4-BE49-F238E27FC236}">
                    <a16:creationId xmlns:a16="http://schemas.microsoft.com/office/drawing/2014/main" id="{1B619CEC-F915-4E63-AF98-E4212F9F6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4" name="Freeform: Shape 333">
                <a:extLst>
                  <a:ext uri="{FF2B5EF4-FFF2-40B4-BE49-F238E27FC236}">
                    <a16:creationId xmlns:a16="http://schemas.microsoft.com/office/drawing/2014/main" id="{03FBB620-A91A-4FF4-B380-DC4FEC600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5" name="Freeform: Shape 334">
                <a:extLst>
                  <a:ext uri="{FF2B5EF4-FFF2-40B4-BE49-F238E27FC236}">
                    <a16:creationId xmlns:a16="http://schemas.microsoft.com/office/drawing/2014/main" id="{912F7E0D-8362-4060-BB77-EC596B279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6" name="Freeform: Shape 335">
                <a:extLst>
                  <a:ext uri="{FF2B5EF4-FFF2-40B4-BE49-F238E27FC236}">
                    <a16:creationId xmlns:a16="http://schemas.microsoft.com/office/drawing/2014/main" id="{4F11F9EE-F36A-4206-AE5B-60825B153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7" name="Freeform: Shape 336">
                <a:extLst>
                  <a:ext uri="{FF2B5EF4-FFF2-40B4-BE49-F238E27FC236}">
                    <a16:creationId xmlns:a16="http://schemas.microsoft.com/office/drawing/2014/main" id="{F342A80B-ACB4-4C6F-8250-212611A28B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8" name="Freeform: Shape 337">
                <a:extLst>
                  <a:ext uri="{FF2B5EF4-FFF2-40B4-BE49-F238E27FC236}">
                    <a16:creationId xmlns:a16="http://schemas.microsoft.com/office/drawing/2014/main" id="{D4EC40C9-93C0-498E-A05D-17EF46BB9B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9" name="Freeform: Shape 338">
                <a:extLst>
                  <a:ext uri="{FF2B5EF4-FFF2-40B4-BE49-F238E27FC236}">
                    <a16:creationId xmlns:a16="http://schemas.microsoft.com/office/drawing/2014/main" id="{E42CF2F2-4895-495A-B10B-EE6C93BDBD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0" name="Freeform: Shape 339">
                <a:extLst>
                  <a:ext uri="{FF2B5EF4-FFF2-40B4-BE49-F238E27FC236}">
                    <a16:creationId xmlns:a16="http://schemas.microsoft.com/office/drawing/2014/main" id="{2AFEDFDC-CB51-46B4-8294-26B55F973A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1" name="Freeform: Shape 340">
                <a:extLst>
                  <a:ext uri="{FF2B5EF4-FFF2-40B4-BE49-F238E27FC236}">
                    <a16:creationId xmlns:a16="http://schemas.microsoft.com/office/drawing/2014/main" id="{AD19ED5F-B560-4366-AD14-9EC71C7ED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2" name="Freeform: Shape 341">
                <a:extLst>
                  <a:ext uri="{FF2B5EF4-FFF2-40B4-BE49-F238E27FC236}">
                    <a16:creationId xmlns:a16="http://schemas.microsoft.com/office/drawing/2014/main" id="{42E95D3F-2E55-4021-9D6F-B6E7224C9B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3" name="Freeform: Shape 342">
                <a:extLst>
                  <a:ext uri="{FF2B5EF4-FFF2-40B4-BE49-F238E27FC236}">
                    <a16:creationId xmlns:a16="http://schemas.microsoft.com/office/drawing/2014/main" id="{F45660DB-2DA2-4937-B362-69FA55D2B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4" name="Freeform: Shape 343">
                <a:extLst>
                  <a:ext uri="{FF2B5EF4-FFF2-40B4-BE49-F238E27FC236}">
                    <a16:creationId xmlns:a16="http://schemas.microsoft.com/office/drawing/2014/main" id="{FA488514-5D26-42FF-BD81-E9F2E1DE36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5" name="Freeform: Shape 344">
                <a:extLst>
                  <a:ext uri="{FF2B5EF4-FFF2-40B4-BE49-F238E27FC236}">
                    <a16:creationId xmlns:a16="http://schemas.microsoft.com/office/drawing/2014/main" id="{421E4366-604D-4893-BE4C-08D448A0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6" name="Freeform: Shape 345">
                <a:extLst>
                  <a:ext uri="{FF2B5EF4-FFF2-40B4-BE49-F238E27FC236}">
                    <a16:creationId xmlns:a16="http://schemas.microsoft.com/office/drawing/2014/main" id="{9128E702-7B78-4B59-BAB4-530DF53A86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7" name="Freeform: Shape 346">
                <a:extLst>
                  <a:ext uri="{FF2B5EF4-FFF2-40B4-BE49-F238E27FC236}">
                    <a16:creationId xmlns:a16="http://schemas.microsoft.com/office/drawing/2014/main" id="{97456D98-32F2-4486-81EE-5CBDC51379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8" name="Freeform: Shape 347">
                <a:extLst>
                  <a:ext uri="{FF2B5EF4-FFF2-40B4-BE49-F238E27FC236}">
                    <a16:creationId xmlns:a16="http://schemas.microsoft.com/office/drawing/2014/main" id="{F3173B06-C53D-4E52-B3D3-7D10BB963E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9" name="Freeform: Shape 348">
                <a:extLst>
                  <a:ext uri="{FF2B5EF4-FFF2-40B4-BE49-F238E27FC236}">
                    <a16:creationId xmlns:a16="http://schemas.microsoft.com/office/drawing/2014/main" id="{A5E08649-A0F1-4F92-9B1A-23DD0768E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0" name="Freeform: Shape 349">
                <a:extLst>
                  <a:ext uri="{FF2B5EF4-FFF2-40B4-BE49-F238E27FC236}">
                    <a16:creationId xmlns:a16="http://schemas.microsoft.com/office/drawing/2014/main" id="{0386755E-BD00-42F5-8AFD-3FE177FD6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1" name="Freeform: Shape 350">
                <a:extLst>
                  <a:ext uri="{FF2B5EF4-FFF2-40B4-BE49-F238E27FC236}">
                    <a16:creationId xmlns:a16="http://schemas.microsoft.com/office/drawing/2014/main" id="{38479D89-3237-4F5A-9785-2F84E973F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2" name="Freeform: Shape 351">
                <a:extLst>
                  <a:ext uri="{FF2B5EF4-FFF2-40B4-BE49-F238E27FC236}">
                    <a16:creationId xmlns:a16="http://schemas.microsoft.com/office/drawing/2014/main" id="{F86502C8-2734-48E5-9834-A8435644CD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3" name="Freeform: Shape 352">
                <a:extLst>
                  <a:ext uri="{FF2B5EF4-FFF2-40B4-BE49-F238E27FC236}">
                    <a16:creationId xmlns:a16="http://schemas.microsoft.com/office/drawing/2014/main" id="{CEA77AA6-BB37-4CE8-9E75-DB4F595BA2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4" name="Freeform: Shape 353">
                <a:extLst>
                  <a:ext uri="{FF2B5EF4-FFF2-40B4-BE49-F238E27FC236}">
                    <a16:creationId xmlns:a16="http://schemas.microsoft.com/office/drawing/2014/main" id="{CF79F8C8-5618-4880-A26B-8310380F0E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5" name="Freeform: Shape 354">
                <a:extLst>
                  <a:ext uri="{FF2B5EF4-FFF2-40B4-BE49-F238E27FC236}">
                    <a16:creationId xmlns:a16="http://schemas.microsoft.com/office/drawing/2014/main" id="{880EE80C-A78F-4B21-985E-50CACEF2E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6" name="Freeform: Shape 355">
                <a:extLst>
                  <a:ext uri="{FF2B5EF4-FFF2-40B4-BE49-F238E27FC236}">
                    <a16:creationId xmlns:a16="http://schemas.microsoft.com/office/drawing/2014/main" id="{0EDC8879-9797-42E5-AB8E-E36229BF3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7" name="Freeform: Shape 356">
                <a:extLst>
                  <a:ext uri="{FF2B5EF4-FFF2-40B4-BE49-F238E27FC236}">
                    <a16:creationId xmlns:a16="http://schemas.microsoft.com/office/drawing/2014/main" id="{1B37764D-AF04-4F2C-81D9-5EFA3E5C0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8" name="Freeform: Shape 357">
                <a:extLst>
                  <a:ext uri="{FF2B5EF4-FFF2-40B4-BE49-F238E27FC236}">
                    <a16:creationId xmlns:a16="http://schemas.microsoft.com/office/drawing/2014/main" id="{31C6105B-1E1B-4444-A6E5-5B157F3C16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9" name="Freeform: Shape 358">
                <a:extLst>
                  <a:ext uri="{FF2B5EF4-FFF2-40B4-BE49-F238E27FC236}">
                    <a16:creationId xmlns:a16="http://schemas.microsoft.com/office/drawing/2014/main" id="{559B4EC8-EFFF-4DCA-AAB8-26AF6679DE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0" name="Freeform: Shape 359">
                <a:extLst>
                  <a:ext uri="{FF2B5EF4-FFF2-40B4-BE49-F238E27FC236}">
                    <a16:creationId xmlns:a16="http://schemas.microsoft.com/office/drawing/2014/main" id="{ED93E274-9D58-4EC9-80D4-33D9D3A09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1" name="Freeform: Shape 360">
                <a:extLst>
                  <a:ext uri="{FF2B5EF4-FFF2-40B4-BE49-F238E27FC236}">
                    <a16:creationId xmlns:a16="http://schemas.microsoft.com/office/drawing/2014/main" id="{6E5616A1-0B5F-4D6D-910E-792B393B33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2" name="Freeform: Shape 361">
                <a:extLst>
                  <a:ext uri="{FF2B5EF4-FFF2-40B4-BE49-F238E27FC236}">
                    <a16:creationId xmlns:a16="http://schemas.microsoft.com/office/drawing/2014/main" id="{BDD0D9C8-A2E7-4C95-BBC5-5E2D62D6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3" name="Freeform: Shape 362">
                <a:extLst>
                  <a:ext uri="{FF2B5EF4-FFF2-40B4-BE49-F238E27FC236}">
                    <a16:creationId xmlns:a16="http://schemas.microsoft.com/office/drawing/2014/main" id="{509401FA-7222-4A17-828C-1729888E93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  <p:grpSp>
          <p:nvGrpSpPr>
            <p:cNvPr id="25" name="Graphic 4">
              <a:extLst>
                <a:ext uri="{FF2B5EF4-FFF2-40B4-BE49-F238E27FC236}">
                  <a16:creationId xmlns:a16="http://schemas.microsoft.com/office/drawing/2014/main" id="{7B025375-9B31-46A6-87EC-BA8E94E678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0154385" y="4452524"/>
              <a:ext cx="1443404" cy="1443428"/>
              <a:chOff x="5734037" y="3067039"/>
              <a:chExt cx="724483" cy="724489"/>
            </a:xfrm>
            <a:grp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454AFC84-3FCF-4783-9CE6-BE7BCF5CB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067039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EEC3B2D5-1605-4334-8CC6-33D5D53E7F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893286B7-109A-47DD-BD18-3A8E2FCDF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A6E4611D-D180-45CC-95F3-4D780BF21A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075D9DF6-64E6-48A9-89BE-1AEDF3DBA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A77E91B6-62FE-4219-8648-2FA062EE04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05794AA-8ED8-4FEB-B9E2-3D68295520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CEF7D50-E12D-4F46-9B10-16E903FB7F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26284"/>
                <a:ext cx="14192" cy="14097"/>
              </a:xfrm>
              <a:custGeom>
                <a:avLst/>
                <a:gdLst>
                  <a:gd name="connsiteX0" fmla="*/ 14192 w 14192"/>
                  <a:gd name="connsiteY0" fmla="*/ 7049 h 14097"/>
                  <a:gd name="connsiteX1" fmla="*/ 7144 w 14192"/>
                  <a:gd name="connsiteY1" fmla="*/ 14097 h 14097"/>
                  <a:gd name="connsiteX2" fmla="*/ 0 w 14192"/>
                  <a:gd name="connsiteY2" fmla="*/ 7049 h 14097"/>
                  <a:gd name="connsiteX3" fmla="*/ 7049 w 14192"/>
                  <a:gd name="connsiteY3" fmla="*/ 0 h 14097"/>
                  <a:gd name="connsiteX4" fmla="*/ 14192 w 14192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4D885088-5CE2-4ABB-AC5F-8E295C63A4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2628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7F9B5BB-81CC-442B-B607-5F084799EE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CC6AB35-BB47-42CE-9492-77B57C3613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E13E089E-A0F7-4B85-BFEF-EABBF3824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306C271-11BD-4ACA-99FC-BC847B6AB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12628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8 w 14097"/>
                  <a:gd name="connsiteY1" fmla="*/ 14097 h 14097"/>
                  <a:gd name="connsiteX2" fmla="*/ 0 w 14097"/>
                  <a:gd name="connsiteY2" fmla="*/ 7049 h 14097"/>
                  <a:gd name="connsiteX3" fmla="*/ 7048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A51C39C2-B68B-4FB3-AF93-3B6EFC5EB8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2628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D19A9E62-BA64-414F-9053-428828BD4F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18543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90F1A2A5-D670-4734-B018-570175184E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D896E20F-D59A-4E5C-AAC2-ED79FCAC3C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B3B49622-0DD4-4378-A974-3EC752B2DE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8BF83D4D-5E95-4F61-8A1C-624625209F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FB270157-AA6D-4EE4-9506-368F8C97C6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18543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94DA0BEE-AE9D-4CE8-B249-C229E628E8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18543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AD089CCA-7A85-405E-9AF7-96F814E3B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24467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5E30352E-9DBA-4777-A093-B6F3D6060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244677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264C5F14-2A45-42AA-948A-6C7D19578F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B3CF5D72-A8B6-4A2B-8F09-46F06C3B96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D32D7ED-2507-43E0-BCA0-69F1D92198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029896F-72B5-4FBB-98D7-A4A6B7A8EB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24467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C735037E-DA25-4564-960C-F744D00E1C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244677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975717CD-2FAA-46E2-825A-5A409DC36D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03829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9ABAD2C5-9937-47FF-9A17-132CEA54C7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5319C0FD-333B-49B2-B54F-959084B1C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A3F88462-C743-4DF3-9A31-09108B3DD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5A47CC3C-9310-422C-8AF8-CF56E286B3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64CBAB0F-DFA6-4370-AF0D-EAEA0DA18E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CB75D567-78A7-4986-B241-E03EB5B6A7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A6065FE5-5B5D-426F-A331-FFB91E483E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363074"/>
                <a:ext cx="14192" cy="14097"/>
              </a:xfrm>
              <a:custGeom>
                <a:avLst/>
                <a:gdLst>
                  <a:gd name="connsiteX0" fmla="*/ 14192 w 14192"/>
                  <a:gd name="connsiteY0" fmla="*/ 7048 h 14097"/>
                  <a:gd name="connsiteX1" fmla="*/ 7144 w 14192"/>
                  <a:gd name="connsiteY1" fmla="*/ 14097 h 14097"/>
                  <a:gd name="connsiteX2" fmla="*/ 0 w 14192"/>
                  <a:gd name="connsiteY2" fmla="*/ 7048 h 14097"/>
                  <a:gd name="connsiteX3" fmla="*/ 7049 w 14192"/>
                  <a:gd name="connsiteY3" fmla="*/ 0 h 14097"/>
                  <a:gd name="connsiteX4" fmla="*/ 14192 w 14192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7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8748863-F066-4C39-BA9E-951EA19F1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988B46B-EC58-4704-8960-75C617B2C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3C8F94F3-22A8-4403-BAF4-DA1344D12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6144F6B6-FBD2-44C5-93F2-36FB060AB8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FDFF1114-943E-4377-9482-AC35E9B91E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363074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8 w 14097"/>
                  <a:gd name="connsiteY1" fmla="*/ 14097 h 14097"/>
                  <a:gd name="connsiteX2" fmla="*/ 0 w 14097"/>
                  <a:gd name="connsiteY2" fmla="*/ 7048 h 14097"/>
                  <a:gd name="connsiteX3" fmla="*/ 7048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E29A169E-8860-41C6-B2BA-656C9E87F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D1DA92F1-025A-41CC-892D-006269B6C0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2222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5B423574-AD0E-466C-A690-E3BF7ABC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C37E67DD-12D5-49FA-AE92-B1F4186329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3E085075-A03E-4D1C-A2BE-219D51E775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552ECBE-4DF7-4004-80CB-33A3864DC1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BB1DFB18-112F-43BE-938F-949ACF4CE4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7107EA75-B66F-478F-A9A4-8BE4090A18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B032A1FF-0163-4F65-9627-3D0E330E7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067039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6953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68F81DD7-3941-40F3-A5C5-1D25AD61E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767D955C-E4A5-47E9-B07D-7C7FD8E39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9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331DEA5B-7DF4-4F3E-B837-7388E6701C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640D8A9-2845-4810-99AA-3464C47FBC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6953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048" y="0"/>
                      <a:pt x="6953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C1AA428D-A610-40EA-926D-72664C6A3A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067039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88B6BF5-3A26-476D-AF79-46892B0AE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26281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0D38E94-BDA0-466A-866C-7D754B54B6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E4807B4-64BB-4BB1-A6C7-B9F8B78FE5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AB74427A-2B27-4328-8ECD-0166E61D8A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058C6F50-4093-4240-B613-EA20F73E29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26281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341C2F64-B446-495C-B3ED-DA19115FD8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2628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DEDDACDA-D780-49ED-88B3-AC1E6CECD3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185433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3B6F340F-6BFF-4869-B569-850333B1C4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4FC277F-1805-46F5-8D99-EE30A5FCD1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DE3D8861-A4CB-46F2-812C-4857D1E763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5C3AD847-D9CA-4EC5-890E-21244786F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18543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CA89CE44-4244-411C-A74F-1446D8BC13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185432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60E6026F-2714-4620-8EE9-3C55C2D6C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244676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C0A828ED-45A9-4D69-975D-19CD36650C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970CBCD0-B8B7-483D-A17D-9351A1A47F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8BDEF120-B9AE-44F5-B98D-937D9C9293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A8C22314-7ABA-46AF-98F6-EA626787D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244676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8E57EC52-CDFD-4DC8-8C7F-DA76CBC94D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24467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2E44CDAD-CC81-4519-A934-3E75CB58F7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03829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D7234B76-B5E7-497F-8C9A-BEADE7D2A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D308AC98-72DE-4623-8351-5CDBA5F858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16BCA60F-A345-4A89-8E76-8F628DE249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B712711F-FF52-40E0-8B6D-7AB132EFBB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EBB99ABA-6734-4713-A9AA-6A0613DB3D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03829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A8DBC39A-A841-4DAD-A5EE-BAD254A4FA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363072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E88E8002-19BD-4C58-ACEF-D092676D5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637DEA0B-D0C3-4386-B016-9012088810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E085198-3B84-4E70-8004-5B739F0D0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1F8854E4-646B-4843-9429-2E68B3AE9A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363072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D75E4420-1C5B-4C29-9622-F3DA7E0BFB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363074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69099746-E839-480D-A294-3851848558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69" y="342222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35C60C66-6A6A-42B6-82CE-9F5BCAD5FF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3" name="Freeform: Shape 112">
                <a:extLst>
                  <a:ext uri="{FF2B5EF4-FFF2-40B4-BE49-F238E27FC236}">
                    <a16:creationId xmlns:a16="http://schemas.microsoft.com/office/drawing/2014/main" id="{A85425DE-B5F8-4166-8F76-168A6E6F58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5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4" name="Freeform: Shape 113">
                <a:extLst>
                  <a:ext uri="{FF2B5EF4-FFF2-40B4-BE49-F238E27FC236}">
                    <a16:creationId xmlns:a16="http://schemas.microsoft.com/office/drawing/2014/main" id="{AF5E9558-8664-40E2-818A-C90536250A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14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620CC716-8E51-492E-95F3-7DF5778E85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0" y="342222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87956267-D439-4A6C-8779-9864DDF69C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0" y="34222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7" name="Freeform: Shape 116">
                <a:extLst>
                  <a:ext uri="{FF2B5EF4-FFF2-40B4-BE49-F238E27FC236}">
                    <a16:creationId xmlns:a16="http://schemas.microsoft.com/office/drawing/2014/main" id="{E566625F-0177-4163-AAC6-DD5AA35254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481374"/>
                <a:ext cx="14192" cy="14096"/>
              </a:xfrm>
              <a:custGeom>
                <a:avLst/>
                <a:gdLst>
                  <a:gd name="connsiteX0" fmla="*/ 14192 w 14192"/>
                  <a:gd name="connsiteY0" fmla="*/ 7049 h 14096"/>
                  <a:gd name="connsiteX1" fmla="*/ 7144 w 14192"/>
                  <a:gd name="connsiteY1" fmla="*/ 14097 h 14096"/>
                  <a:gd name="connsiteX2" fmla="*/ 0 w 14192"/>
                  <a:gd name="connsiteY2" fmla="*/ 7049 h 14096"/>
                  <a:gd name="connsiteX3" fmla="*/ 7049 w 14192"/>
                  <a:gd name="connsiteY3" fmla="*/ 0 h 14096"/>
                  <a:gd name="connsiteX4" fmla="*/ 14192 w 14192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9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1049"/>
                      <a:pt x="0" y="7049"/>
                    </a:cubicBezTo>
                    <a:cubicBezTo>
                      <a:pt x="0" y="3048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1580694-1781-46F9-B2C4-76F4689BA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1635D9A5-51BC-49A2-9AE2-4C8147FC5E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B6D58AC8-F8B3-4C3D-AE9F-26677AE638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53CA316E-6515-47CF-9F53-7A0EE31AF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F8E79866-F842-47A5-8D8C-0185FD69D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481374"/>
                <a:ext cx="14097" cy="14097"/>
              </a:xfrm>
              <a:custGeom>
                <a:avLst/>
                <a:gdLst>
                  <a:gd name="connsiteX0" fmla="*/ 14097 w 14097"/>
                  <a:gd name="connsiteY0" fmla="*/ 7049 h 14097"/>
                  <a:gd name="connsiteX1" fmla="*/ 7049 w 14097"/>
                  <a:gd name="connsiteY1" fmla="*/ 14097 h 14097"/>
                  <a:gd name="connsiteX2" fmla="*/ 0 w 14097"/>
                  <a:gd name="connsiteY2" fmla="*/ 7049 h 14097"/>
                  <a:gd name="connsiteX3" fmla="*/ 7049 w 14097"/>
                  <a:gd name="connsiteY3" fmla="*/ 0 h 14097"/>
                  <a:gd name="connsiteX4" fmla="*/ 14097 w 14097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A1939D2F-E660-4CFF-BF9C-2146DD9CC1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3F048F16-4CC3-406C-93A3-3CEDF31C42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4062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BA5658A8-AB7B-409C-A206-50CDD5818C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1A4F8AC2-9FA1-4E5B-ACB2-661CAABFE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6438DDE6-AE18-4B2A-92CE-57D6032A1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19B002FA-1035-4DE8-8097-3675A4FB2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699ADFD1-CBA1-4C59-A545-CA6EEAF2C4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540620"/>
                <a:ext cx="14097" cy="14097"/>
              </a:xfrm>
              <a:custGeom>
                <a:avLst/>
                <a:gdLst>
                  <a:gd name="connsiteX0" fmla="*/ 14097 w 14097"/>
                  <a:gd name="connsiteY0" fmla="*/ 7048 h 14097"/>
                  <a:gd name="connsiteX1" fmla="*/ 7049 w 14097"/>
                  <a:gd name="connsiteY1" fmla="*/ 14097 h 14097"/>
                  <a:gd name="connsiteX2" fmla="*/ 0 w 14097"/>
                  <a:gd name="connsiteY2" fmla="*/ 7048 h 14097"/>
                  <a:gd name="connsiteX3" fmla="*/ 7049 w 14097"/>
                  <a:gd name="connsiteY3" fmla="*/ 0 h 14097"/>
                  <a:gd name="connsiteX4" fmla="*/ 14097 w 14097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5DDA6CB-B8BF-4E57-BF2E-5C880FAF87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4062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6A8B2946-9D70-4DD4-B9B2-606E8F83A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8" y="359977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C319A466-F3AE-4F1F-BD2F-77D9F148B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C6CF0A07-A757-404E-9880-5AF3D52DE4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3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DD3C2686-5B08-4159-865F-1B0A72E7EB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5AAB7354-0524-4F71-83F0-35FAFA9EED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C93C7EEE-727B-4A0D-AA01-3B0893F8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59977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F98C909-0D3D-402C-86A1-9647DA57B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59977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29CF4616-0FC7-4D90-97D4-47F26C31B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7" y="3659014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A5151952-7057-44BC-B171-EC280CDD30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2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C14CA9-836E-4131-9614-CC7AF80C7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2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B9227461-A59A-437A-A371-0B3DD0510E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4564435B-AE59-45CC-A733-1D61AB9A5F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8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24964014-4F54-4767-B2A1-1E68A49A2E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3" y="3659014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AB12DA42-BE2F-486C-A207-50F0B2A0D6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4" y="365901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F35083CD-4EE4-48A6-BDE4-DCEB0CD08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39" y="3718165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ACA69B4-304D-4E76-91E8-B824CC474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05FBB8B7-7087-4F0C-8A80-BA19FA3C59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4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708B546A-B18E-4E08-B52F-1F1FB4515C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7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4D083028-5844-4BA9-91D6-6066256F8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29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6BDB7B8-D976-4509-BB67-E960BEB6E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74" y="3718165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8 w 14097"/>
                  <a:gd name="connsiteY1" fmla="*/ 14097 h 14096"/>
                  <a:gd name="connsiteX2" fmla="*/ 0 w 14097"/>
                  <a:gd name="connsiteY2" fmla="*/ 7048 h 14096"/>
                  <a:gd name="connsiteX3" fmla="*/ 7048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1F8D90CC-4AD0-49F4-B215-61FD0A2FE8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25" y="3718165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FA255F4C-2D85-48C3-A425-B1B090100A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34040" y="3777410"/>
                <a:ext cx="14192" cy="14096"/>
              </a:xfrm>
              <a:custGeom>
                <a:avLst/>
                <a:gdLst>
                  <a:gd name="connsiteX0" fmla="*/ 14192 w 14192"/>
                  <a:gd name="connsiteY0" fmla="*/ 7048 h 14096"/>
                  <a:gd name="connsiteX1" fmla="*/ 7144 w 14192"/>
                  <a:gd name="connsiteY1" fmla="*/ 14097 h 14096"/>
                  <a:gd name="connsiteX2" fmla="*/ 0 w 14192"/>
                  <a:gd name="connsiteY2" fmla="*/ 7048 h 14096"/>
                  <a:gd name="connsiteX3" fmla="*/ 7049 w 14192"/>
                  <a:gd name="connsiteY3" fmla="*/ 0 h 14096"/>
                  <a:gd name="connsiteX4" fmla="*/ 14192 w 14192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192" h="14096">
                    <a:moveTo>
                      <a:pt x="14192" y="7048"/>
                    </a:moveTo>
                    <a:cubicBezTo>
                      <a:pt x="14192" y="10954"/>
                      <a:pt x="11049" y="14097"/>
                      <a:pt x="7144" y="14097"/>
                    </a:cubicBezTo>
                    <a:cubicBezTo>
                      <a:pt x="3239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192" y="3143"/>
                      <a:pt x="14192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64D88F2F-ACB0-4172-BB9F-71ABC334DB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793285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6102F024-AF29-4883-BE6C-52EFD02071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852436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809DB4B0-EDB8-4635-9A3D-B48E596585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11683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6" name="Freeform: Shape 155">
                <a:extLst>
                  <a:ext uri="{FF2B5EF4-FFF2-40B4-BE49-F238E27FC236}">
                    <a16:creationId xmlns:a16="http://schemas.microsoft.com/office/drawing/2014/main" id="{BA4BB9B4-19AF-4964-8FDE-1C02C01F37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970835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7" name="Freeform: Shape 156">
                <a:extLst>
                  <a:ext uri="{FF2B5EF4-FFF2-40B4-BE49-F238E27FC236}">
                    <a16:creationId xmlns:a16="http://schemas.microsoft.com/office/drawing/2014/main" id="{3466ACF5-678D-47AC-A8E1-250FBEA6E5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30082" y="3777410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9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9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8" name="Freeform: Shape 157">
                <a:extLst>
                  <a:ext uri="{FF2B5EF4-FFF2-40B4-BE49-F238E27FC236}">
                    <a16:creationId xmlns:a16="http://schemas.microsoft.com/office/drawing/2014/main" id="{CF4BE354-56F1-4CC0-ABC3-CFA225559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89231" y="3777408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9" name="Freeform: Shape 158">
                <a:extLst>
                  <a:ext uri="{FF2B5EF4-FFF2-40B4-BE49-F238E27FC236}">
                    <a16:creationId xmlns:a16="http://schemas.microsoft.com/office/drawing/2014/main" id="{1FF6AB4A-7E14-48F4-B58E-D3BCD7F552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481374"/>
                <a:ext cx="14097" cy="14096"/>
              </a:xfrm>
              <a:custGeom>
                <a:avLst/>
                <a:gdLst>
                  <a:gd name="connsiteX0" fmla="*/ 14097 w 14097"/>
                  <a:gd name="connsiteY0" fmla="*/ 7049 h 14096"/>
                  <a:gd name="connsiteX1" fmla="*/ 7049 w 14097"/>
                  <a:gd name="connsiteY1" fmla="*/ 14097 h 14096"/>
                  <a:gd name="connsiteX2" fmla="*/ 0 w 14097"/>
                  <a:gd name="connsiteY2" fmla="*/ 7049 h 14096"/>
                  <a:gd name="connsiteX3" fmla="*/ 7049 w 14097"/>
                  <a:gd name="connsiteY3" fmla="*/ 0 h 14096"/>
                  <a:gd name="connsiteX4" fmla="*/ 14097 w 14097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0" name="Freeform: Shape 159">
                <a:extLst>
                  <a:ext uri="{FF2B5EF4-FFF2-40B4-BE49-F238E27FC236}">
                    <a16:creationId xmlns:a16="http://schemas.microsoft.com/office/drawing/2014/main" id="{826A8026-2DFD-4691-81ED-CF8C6C8101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DCBE85A3-D478-4EBF-A094-768EDE80E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9 w 14096"/>
                  <a:gd name="connsiteY1" fmla="*/ 14097 h 14096"/>
                  <a:gd name="connsiteX2" fmla="*/ 0 w 14096"/>
                  <a:gd name="connsiteY2" fmla="*/ 7049 h 14096"/>
                  <a:gd name="connsiteX3" fmla="*/ 7049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9B03629E-D0C6-47D9-9E55-FB00BFBAD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7ECA1C99-3F19-4C93-9683-CDDBE2840F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481374"/>
                <a:ext cx="14096" cy="14096"/>
              </a:xfrm>
              <a:custGeom>
                <a:avLst/>
                <a:gdLst>
                  <a:gd name="connsiteX0" fmla="*/ 14097 w 14096"/>
                  <a:gd name="connsiteY0" fmla="*/ 7049 h 14096"/>
                  <a:gd name="connsiteX1" fmla="*/ 7048 w 14096"/>
                  <a:gd name="connsiteY1" fmla="*/ 14097 h 14096"/>
                  <a:gd name="connsiteX2" fmla="*/ 0 w 14096"/>
                  <a:gd name="connsiteY2" fmla="*/ 7049 h 14096"/>
                  <a:gd name="connsiteX3" fmla="*/ 7048 w 14096"/>
                  <a:gd name="connsiteY3" fmla="*/ 0 h 14096"/>
                  <a:gd name="connsiteX4" fmla="*/ 14097 w 14096"/>
                  <a:gd name="connsiteY4" fmla="*/ 7049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9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9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6E53F2EA-BC30-4BEC-BBA5-FF485FD8B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481373"/>
                <a:ext cx="14096" cy="14097"/>
              </a:xfrm>
              <a:custGeom>
                <a:avLst/>
                <a:gdLst>
                  <a:gd name="connsiteX0" fmla="*/ 14097 w 14096"/>
                  <a:gd name="connsiteY0" fmla="*/ 7049 h 14097"/>
                  <a:gd name="connsiteX1" fmla="*/ 7048 w 14096"/>
                  <a:gd name="connsiteY1" fmla="*/ 14097 h 14097"/>
                  <a:gd name="connsiteX2" fmla="*/ 0 w 14096"/>
                  <a:gd name="connsiteY2" fmla="*/ 7049 h 14097"/>
                  <a:gd name="connsiteX3" fmla="*/ 7048 w 14096"/>
                  <a:gd name="connsiteY3" fmla="*/ 0 h 14097"/>
                  <a:gd name="connsiteX4" fmla="*/ 14097 w 14096"/>
                  <a:gd name="connsiteY4" fmla="*/ 7049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9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9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4FE941FB-7EBE-489D-B1D8-06BC9E2F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40622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6" name="Freeform: Shape 165">
                <a:extLst>
                  <a:ext uri="{FF2B5EF4-FFF2-40B4-BE49-F238E27FC236}">
                    <a16:creationId xmlns:a16="http://schemas.microsoft.com/office/drawing/2014/main" id="{4FCECFFB-D979-4814-99CC-B8C0CCE047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40623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218BC88-1436-4861-9108-ED5C49172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406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7C43492A-8ADB-4CDA-976F-F9159DE14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4062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448A8C4E-CD2B-4E83-895D-6B1071C5E9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4063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2315E315-11E8-4514-BE71-EEA42E237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40631"/>
                <a:ext cx="14096" cy="14097"/>
              </a:xfrm>
              <a:custGeom>
                <a:avLst/>
                <a:gdLst>
                  <a:gd name="connsiteX0" fmla="*/ 14097 w 14096"/>
                  <a:gd name="connsiteY0" fmla="*/ 7048 h 14097"/>
                  <a:gd name="connsiteX1" fmla="*/ 7048 w 14096"/>
                  <a:gd name="connsiteY1" fmla="*/ 14097 h 14097"/>
                  <a:gd name="connsiteX2" fmla="*/ 0 w 14096"/>
                  <a:gd name="connsiteY2" fmla="*/ 7048 h 14097"/>
                  <a:gd name="connsiteX3" fmla="*/ 7048 w 14096"/>
                  <a:gd name="connsiteY3" fmla="*/ 0 h 14097"/>
                  <a:gd name="connsiteX4" fmla="*/ 14097 w 14096"/>
                  <a:gd name="connsiteY4" fmla="*/ 7048 h 14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7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26C36A72-5D83-400B-9DC6-D6A4F7D36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599781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DF388598-6DD8-4B12-8DBD-1F8933348E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42ADD8C0-C6F0-46A9-8D78-B6026B55B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B5CC1749-FD2F-40FD-AA5A-CAFE9C6E2F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599781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8F5A197-D6C9-4BDB-A9DE-7FFE84B351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599780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0B6C64F3-7126-4337-9067-15A64EF535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59978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5A902BCF-C9BF-4566-AC1E-1E91502F2B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659026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09B1FBFF-C965-462A-9B34-D01689CAFE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C13CFECF-7502-40A2-92A6-3DBC74DF9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01280C84-683C-4088-8E3C-8A98A6749E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3747508C-3AE5-4D8D-A086-A46FDBEDE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EEC02501-119D-4C07-AB8C-A131B125B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65902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F899201-EDD3-4F1A-89A6-345290E70E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6" y="3718177"/>
                <a:ext cx="14097" cy="14096"/>
              </a:xfrm>
              <a:custGeom>
                <a:avLst/>
                <a:gdLst>
                  <a:gd name="connsiteX0" fmla="*/ 14097 w 14097"/>
                  <a:gd name="connsiteY0" fmla="*/ 7048 h 14096"/>
                  <a:gd name="connsiteX1" fmla="*/ 7049 w 14097"/>
                  <a:gd name="connsiteY1" fmla="*/ 14097 h 14096"/>
                  <a:gd name="connsiteX2" fmla="*/ 0 w 14097"/>
                  <a:gd name="connsiteY2" fmla="*/ 7048 h 14096"/>
                  <a:gd name="connsiteX3" fmla="*/ 7049 w 14097"/>
                  <a:gd name="connsiteY3" fmla="*/ 0 h 14096"/>
                  <a:gd name="connsiteX4" fmla="*/ 14097 w 14097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225488C2-1481-42C0-AE4D-4052F7EFF7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7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84F224FC-B0FB-4A2E-A9BD-0F7CFB241D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7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9 w 14096"/>
                  <a:gd name="connsiteY1" fmla="*/ 14097 h 14096"/>
                  <a:gd name="connsiteX2" fmla="*/ 0 w 14096"/>
                  <a:gd name="connsiteY2" fmla="*/ 7048 h 14096"/>
                  <a:gd name="connsiteX3" fmla="*/ 7049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9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9" y="0"/>
                    </a:cubicBezTo>
                    <a:cubicBezTo>
                      <a:pt x="10859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D04F68AF-F37B-4407-8471-E549ADCFAA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2" y="3718177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6030291B-8F7B-4D02-A35F-561C0DAA8A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68" y="3718172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858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3E961417-D5BB-4D51-8FD8-3402284256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17" y="3718176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54"/>
                      <a:pt x="10954" y="14097"/>
                      <a:pt x="7048" y="14097"/>
                    </a:cubicBezTo>
                    <a:cubicBezTo>
                      <a:pt x="3143" y="14097"/>
                      <a:pt x="0" y="10954"/>
                      <a:pt x="0" y="7048"/>
                    </a:cubicBezTo>
                    <a:cubicBezTo>
                      <a:pt x="0" y="3143"/>
                      <a:pt x="3143" y="0"/>
                      <a:pt x="7048" y="0"/>
                    </a:cubicBezTo>
                    <a:cubicBezTo>
                      <a:pt x="10954" y="0"/>
                      <a:pt x="14097" y="3143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33EAFF3-FE9C-4606-89F9-19982C0FE9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148472" y="3777419"/>
                <a:ext cx="14097" cy="14099"/>
              </a:xfrm>
              <a:custGeom>
                <a:avLst/>
                <a:gdLst>
                  <a:gd name="connsiteX0" fmla="*/ 14097 w 14097"/>
                  <a:gd name="connsiteY0" fmla="*/ 7051 h 14099"/>
                  <a:gd name="connsiteX1" fmla="*/ 7049 w 14097"/>
                  <a:gd name="connsiteY1" fmla="*/ 14099 h 14099"/>
                  <a:gd name="connsiteX2" fmla="*/ 0 w 14097"/>
                  <a:gd name="connsiteY2" fmla="*/ 7051 h 14099"/>
                  <a:gd name="connsiteX3" fmla="*/ 7049 w 14097"/>
                  <a:gd name="connsiteY3" fmla="*/ 2 h 14099"/>
                  <a:gd name="connsiteX4" fmla="*/ 14097 w 14097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7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1882DC7-070C-47B0-B378-FA112A6CAC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07622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BDF1B4B0-0A75-4538-A610-727209081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266868" y="377741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9 w 14096"/>
                  <a:gd name="connsiteY1" fmla="*/ 14099 h 14099"/>
                  <a:gd name="connsiteX2" fmla="*/ 0 w 14096"/>
                  <a:gd name="connsiteY2" fmla="*/ 7051 h 14099"/>
                  <a:gd name="connsiteX3" fmla="*/ 7049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9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9" y="2"/>
                    </a:cubicBezTo>
                    <a:cubicBezTo>
                      <a:pt x="10859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6E4AD28E-F206-45E2-9B00-A2E68FFB43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26024" y="3777383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954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reeform: Shape 192">
                <a:extLst>
                  <a:ext uri="{FF2B5EF4-FFF2-40B4-BE49-F238E27FC236}">
                    <a16:creationId xmlns:a16="http://schemas.microsoft.com/office/drawing/2014/main" id="{735023C8-4EFD-461A-8FFD-C780358566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385287" y="3777429"/>
                <a:ext cx="14096" cy="14099"/>
              </a:xfrm>
              <a:custGeom>
                <a:avLst/>
                <a:gdLst>
                  <a:gd name="connsiteX0" fmla="*/ 14097 w 14096"/>
                  <a:gd name="connsiteY0" fmla="*/ 7051 h 14099"/>
                  <a:gd name="connsiteX1" fmla="*/ 7048 w 14096"/>
                  <a:gd name="connsiteY1" fmla="*/ 14099 h 14099"/>
                  <a:gd name="connsiteX2" fmla="*/ 0 w 14096"/>
                  <a:gd name="connsiteY2" fmla="*/ 7051 h 14099"/>
                  <a:gd name="connsiteX3" fmla="*/ 7048 w 14096"/>
                  <a:gd name="connsiteY3" fmla="*/ 2 h 14099"/>
                  <a:gd name="connsiteX4" fmla="*/ 14097 w 14096"/>
                  <a:gd name="connsiteY4" fmla="*/ 7051 h 140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9">
                    <a:moveTo>
                      <a:pt x="14097" y="7051"/>
                    </a:moveTo>
                    <a:cubicBezTo>
                      <a:pt x="14097" y="10956"/>
                      <a:pt x="10954" y="14099"/>
                      <a:pt x="7048" y="14099"/>
                    </a:cubicBezTo>
                    <a:cubicBezTo>
                      <a:pt x="3143" y="14099"/>
                      <a:pt x="0" y="10956"/>
                      <a:pt x="0" y="7051"/>
                    </a:cubicBezTo>
                    <a:cubicBezTo>
                      <a:pt x="0" y="3145"/>
                      <a:pt x="3143" y="2"/>
                      <a:pt x="7048" y="2"/>
                    </a:cubicBezTo>
                    <a:cubicBezTo>
                      <a:pt x="10858" y="-93"/>
                      <a:pt x="14097" y="3145"/>
                      <a:pt x="14097" y="705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4" name="Freeform: Shape 193">
                <a:extLst>
                  <a:ext uri="{FF2B5EF4-FFF2-40B4-BE49-F238E27FC236}">
                    <a16:creationId xmlns:a16="http://schemas.microsoft.com/office/drawing/2014/main" id="{7FFEB6B5-C11C-4B5F-BCC4-C86C5659E6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444424" y="3777424"/>
                <a:ext cx="14096" cy="14096"/>
              </a:xfrm>
              <a:custGeom>
                <a:avLst/>
                <a:gdLst>
                  <a:gd name="connsiteX0" fmla="*/ 14097 w 14096"/>
                  <a:gd name="connsiteY0" fmla="*/ 7048 h 14096"/>
                  <a:gd name="connsiteX1" fmla="*/ 7048 w 14096"/>
                  <a:gd name="connsiteY1" fmla="*/ 14097 h 14096"/>
                  <a:gd name="connsiteX2" fmla="*/ 0 w 14096"/>
                  <a:gd name="connsiteY2" fmla="*/ 7048 h 14096"/>
                  <a:gd name="connsiteX3" fmla="*/ 7048 w 14096"/>
                  <a:gd name="connsiteY3" fmla="*/ 0 h 14096"/>
                  <a:gd name="connsiteX4" fmla="*/ 14097 w 14096"/>
                  <a:gd name="connsiteY4" fmla="*/ 7048 h 14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96" h="14096">
                    <a:moveTo>
                      <a:pt x="14097" y="7048"/>
                    </a:moveTo>
                    <a:cubicBezTo>
                      <a:pt x="14097" y="10941"/>
                      <a:pt x="10941" y="14097"/>
                      <a:pt x="7048" y="14097"/>
                    </a:cubicBezTo>
                    <a:cubicBezTo>
                      <a:pt x="3156" y="14097"/>
                      <a:pt x="0" y="10941"/>
                      <a:pt x="0" y="7048"/>
                    </a:cubicBezTo>
                    <a:cubicBezTo>
                      <a:pt x="0" y="3156"/>
                      <a:pt x="3156" y="0"/>
                      <a:pt x="7048" y="0"/>
                    </a:cubicBezTo>
                    <a:cubicBezTo>
                      <a:pt x="10941" y="0"/>
                      <a:pt x="14097" y="3156"/>
                      <a:pt x="14097" y="70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831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0F0C2E5D-B08F-4A99-9D15-59D33148F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47167"/>
            <a:ext cx="1861854" cy="717514"/>
            <a:chOff x="0" y="238499"/>
            <a:chExt cx="1861854" cy="71751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7B8F35D-FB89-4C40-8A99-E46DDA021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rgbClr val="FFFFFF"/>
            </a:solidFill>
          </p:grpSpPr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16C8D8F-10E9-4498-ABDB-0F923F8B68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E5A83E3-8A11-4492-BB6E-F5F224031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5FC669C-CD13-4F4A-AFFF-4029D34F2D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0" y="238499"/>
              <a:ext cx="1861854" cy="717514"/>
              <a:chOff x="0" y="604259"/>
              <a:chExt cx="1861854" cy="717514"/>
            </a:xfrm>
            <a:solidFill>
              <a:schemeClr val="tx1"/>
            </a:solidFill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6617B5AA-8A0D-41D3-B2EF-8BC53E3B7D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604259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7963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283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7963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283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72EB308-9A4E-4332-A908-22F2978D75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0" y="1043994"/>
                <a:ext cx="1861854" cy="277779"/>
              </a:xfrm>
              <a:custGeom>
                <a:avLst/>
                <a:gdLst>
                  <a:gd name="connsiteX0" fmla="*/ 180458 w 1861854"/>
                  <a:gd name="connsiteY0" fmla="*/ 0 h 277779"/>
                  <a:gd name="connsiteX1" fmla="*/ 419222 w 1861854"/>
                  <a:gd name="connsiteY1" fmla="*/ 238761 h 277779"/>
                  <a:gd name="connsiteX2" fmla="*/ 657984 w 1861854"/>
                  <a:gd name="connsiteY2" fmla="*/ 0 h 277779"/>
                  <a:gd name="connsiteX3" fmla="*/ 896745 w 1861854"/>
                  <a:gd name="connsiteY3" fmla="*/ 238761 h 277779"/>
                  <a:gd name="connsiteX4" fmla="*/ 1135754 w 1861854"/>
                  <a:gd name="connsiteY4" fmla="*/ 0 h 277779"/>
                  <a:gd name="connsiteX5" fmla="*/ 1374516 w 1861854"/>
                  <a:gd name="connsiteY5" fmla="*/ 238761 h 277779"/>
                  <a:gd name="connsiteX6" fmla="*/ 1613277 w 1861854"/>
                  <a:gd name="connsiteY6" fmla="*/ 0 h 277779"/>
                  <a:gd name="connsiteX7" fmla="*/ 1861854 w 1861854"/>
                  <a:gd name="connsiteY7" fmla="*/ 248577 h 277779"/>
                  <a:gd name="connsiteX8" fmla="*/ 1842470 w 1861854"/>
                  <a:gd name="connsiteY8" fmla="*/ 268208 h 277779"/>
                  <a:gd name="connsiteX9" fmla="*/ 1613277 w 1861854"/>
                  <a:gd name="connsiteY9" fmla="*/ 39017 h 277779"/>
                  <a:gd name="connsiteX10" fmla="*/ 1374516 w 1861854"/>
                  <a:gd name="connsiteY10" fmla="*/ 277779 h 277779"/>
                  <a:gd name="connsiteX11" fmla="*/ 1135754 w 1861854"/>
                  <a:gd name="connsiteY11" fmla="*/ 39017 h 277779"/>
                  <a:gd name="connsiteX12" fmla="*/ 896745 w 1861854"/>
                  <a:gd name="connsiteY12" fmla="*/ 277779 h 277779"/>
                  <a:gd name="connsiteX13" fmla="*/ 657984 w 1861854"/>
                  <a:gd name="connsiteY13" fmla="*/ 39017 h 277779"/>
                  <a:gd name="connsiteX14" fmla="*/ 419222 w 1861854"/>
                  <a:gd name="connsiteY14" fmla="*/ 277779 h 277779"/>
                  <a:gd name="connsiteX15" fmla="*/ 180458 w 1861854"/>
                  <a:gd name="connsiteY15" fmla="*/ 39017 h 277779"/>
                  <a:gd name="connsiteX16" fmla="*/ 0 w 1861854"/>
                  <a:gd name="connsiteY16" fmla="*/ 219475 h 277779"/>
                  <a:gd name="connsiteX17" fmla="*/ 0 w 1861854"/>
                  <a:gd name="connsiteY17" fmla="*/ 180458 h 2777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861854" h="277779">
                    <a:moveTo>
                      <a:pt x="180458" y="0"/>
                    </a:moveTo>
                    <a:lnTo>
                      <a:pt x="419222" y="238761"/>
                    </a:lnTo>
                    <a:lnTo>
                      <a:pt x="657984" y="0"/>
                    </a:lnTo>
                    <a:lnTo>
                      <a:pt x="896745" y="238761"/>
                    </a:lnTo>
                    <a:lnTo>
                      <a:pt x="1135754" y="0"/>
                    </a:lnTo>
                    <a:lnTo>
                      <a:pt x="1374516" y="238761"/>
                    </a:lnTo>
                    <a:lnTo>
                      <a:pt x="1613277" y="0"/>
                    </a:lnTo>
                    <a:lnTo>
                      <a:pt x="1861854" y="248577"/>
                    </a:lnTo>
                    <a:lnTo>
                      <a:pt x="1842470" y="268208"/>
                    </a:lnTo>
                    <a:lnTo>
                      <a:pt x="1613277" y="39017"/>
                    </a:lnTo>
                    <a:lnTo>
                      <a:pt x="1374516" y="277779"/>
                    </a:lnTo>
                    <a:lnTo>
                      <a:pt x="1135754" y="39017"/>
                    </a:lnTo>
                    <a:lnTo>
                      <a:pt x="896745" y="277779"/>
                    </a:lnTo>
                    <a:lnTo>
                      <a:pt x="657984" y="39017"/>
                    </a:lnTo>
                    <a:lnTo>
                      <a:pt x="419222" y="277779"/>
                    </a:lnTo>
                    <a:lnTo>
                      <a:pt x="180458" y="39017"/>
                    </a:lnTo>
                    <a:lnTo>
                      <a:pt x="0" y="219475"/>
                    </a:lnTo>
                    <a:lnTo>
                      <a:pt x="0" y="18045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B7A900B-006E-46F4-831E-5AABAEE45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4492" y="1103896"/>
            <a:ext cx="4965868" cy="4598497"/>
            <a:chOff x="1674895" y="1345036"/>
            <a:chExt cx="5428610" cy="4210939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DAD33695-C117-4AEE-9AF5-65F13C6CC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0A7F83A-9728-4030-8E45-9ECF1ABCCC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039" y="1073782"/>
            <a:ext cx="4860256" cy="452926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A68F0A-298F-4D51-BEC5-2A39A09F49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4952"/>
            <a:ext cx="4324642" cy="29396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cap="all" spc="1500" dirty="0">
                <a:ea typeface="Source Sans Pro SemiBold" panose="020B0603030403020204" pitchFamily="34" charset="0"/>
              </a:rPr>
              <a:t>THANK YOU!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A2B5CBEA-F125-49B6-8335-227C325B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EA9761C-7BB2-45E5-A5DB-A0B353624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0790119" y="0"/>
            <a:ext cx="1401881" cy="1345036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E44D629-6B8E-4D88-A77E-149C0ED03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4" y="4727300"/>
            <a:ext cx="319941" cy="319941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Magnifying glass on clear background">
            <a:extLst>
              <a:ext uri="{FF2B5EF4-FFF2-40B4-BE49-F238E27FC236}">
                <a16:creationId xmlns:a16="http://schemas.microsoft.com/office/drawing/2014/main" id="{9F1E710F-1D9E-407D-B9D4-7D4CB1ABB0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48" r="-2" b="-2"/>
          <a:stretch/>
        </p:blipFill>
        <p:spPr>
          <a:xfrm>
            <a:off x="6094114" y="1321031"/>
            <a:ext cx="5428611" cy="4210940"/>
          </a:xfrm>
          <a:prstGeom prst="rect">
            <a:avLst/>
          </a:prstGeom>
          <a:ln w="28575">
            <a:noFill/>
          </a:ln>
        </p:spPr>
      </p:pic>
      <p:grpSp>
        <p:nvGrpSpPr>
          <p:cNvPr id="4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rgbClr val="FFFFFF"/>
          </a:solidFill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8B6BCBAB-41A5-4D6D-8C9B-55E3AA6FC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3907" y="5801515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55217F1-B506-4443-A399-CFFA441CD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B8C0F31-7A0C-4630-A379-0B4719A1F7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12D43873-56D9-4AC1-AB59-A1E78D6797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B2197D5-22E1-47CC-83CF-9E64CCD57C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5DC5D97-506B-47F6-B9A7-D8FA26C885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7363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14" name="Freeform: Shape 8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8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9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9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9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19" name="Oval 9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0" name="Rectangle 96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CB5886-74DF-4492-9BFB-1213AA205B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3864" r="11692" b="1"/>
          <a:stretch/>
        </p:blipFill>
        <p:spPr>
          <a:xfrm>
            <a:off x="-1" y="10"/>
            <a:ext cx="12191999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121" name="Group 98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77495" y="526800"/>
            <a:ext cx="4860256" cy="5696169"/>
            <a:chOff x="1481312" y="743744"/>
            <a:chExt cx="4860256" cy="4589316"/>
          </a:xfrm>
        </p:grpSpPr>
        <p:sp>
          <p:nvSpPr>
            <p:cNvPr id="122" name="Rectangle 99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123" name="Rectangle 100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124" name="Rectangle 102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75912" y="431421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3828A-F2CC-48EC-8925-60CBFBF5C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2845" y="2645891"/>
            <a:ext cx="4429556" cy="145798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b="1" cap="all" spc="1500" dirty="0">
                <a:ea typeface="Source Sans Pro SemiBold" panose="020B0603030403020204" pitchFamily="34" charset="0"/>
              </a:rPr>
              <a:t>OUR MEMBERS</a:t>
            </a:r>
          </a:p>
        </p:txBody>
      </p:sp>
    </p:spTree>
    <p:extLst>
      <p:ext uri="{BB962C8B-B14F-4D97-AF65-F5344CB8AC3E}">
        <p14:creationId xmlns:p14="http://schemas.microsoft.com/office/powerpoint/2010/main" val="2569297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7A16C2E-0523-4D93-8774-30155D1B2E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4335618"/>
              </p:ext>
            </p:extLst>
          </p:nvPr>
        </p:nvGraphicFramePr>
        <p:xfrm>
          <a:off x="838201" y="1828799"/>
          <a:ext cx="10515597" cy="3200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488879188"/>
                    </a:ext>
                  </a:extLst>
                </a:gridCol>
                <a:gridCol w="3310468">
                  <a:extLst>
                    <a:ext uri="{9D8B030D-6E8A-4147-A177-3AD203B41FA5}">
                      <a16:colId xmlns:a16="http://schemas.microsoft.com/office/drawing/2014/main" val="228914991"/>
                    </a:ext>
                  </a:extLst>
                </a:gridCol>
                <a:gridCol w="3699930">
                  <a:extLst>
                    <a:ext uri="{9D8B030D-6E8A-4147-A177-3AD203B41FA5}">
                      <a16:colId xmlns:a16="http://schemas.microsoft.com/office/drawing/2014/main" val="1960152383"/>
                    </a:ext>
                  </a:extLst>
                </a:gridCol>
              </a:tblGrid>
              <a:tr h="47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CONTRIBUTION PERCENTAGE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4438441"/>
                  </a:ext>
                </a:extLst>
              </a:tr>
              <a:tr h="47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LE VIET ANH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2997141"/>
                  </a:ext>
                </a:extLst>
              </a:tr>
              <a:tr h="47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 TUAN PHUONG NAM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1986454"/>
                  </a:ext>
                </a:extLst>
              </a:tr>
              <a:tr h="47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TRAN BAO HUY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REPORT MAKING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8571806"/>
                  </a:ext>
                </a:extLst>
              </a:tr>
              <a:tr h="475823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NGUYEN TU TUNG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7709413"/>
                  </a:ext>
                </a:extLst>
              </a:tr>
              <a:tr h="8212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 THANH DAT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SLIDE MAKING + PRESENTING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8527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084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47" name="Rectangle 46">
            <a:extLst>
              <a:ext uri="{FF2B5EF4-FFF2-40B4-BE49-F238E27FC236}">
                <a16:creationId xmlns:a16="http://schemas.microsoft.com/office/drawing/2014/main" id="{3A397E3E-B90C-4D82-BAAA-36F7AC6A45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Content Placeholder 6" descr="Business man pulling a block from Jenga tower">
            <a:extLst>
              <a:ext uri="{FF2B5EF4-FFF2-40B4-BE49-F238E27FC236}">
                <a16:creationId xmlns:a16="http://schemas.microsoft.com/office/drawing/2014/main" id="{0332651B-D489-4F16-9CE0-662A2D180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05" b="4225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ln w="28575">
            <a:noFill/>
          </a:ln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33F35CE5-6CA7-4309-88BC-D7436FD3AB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682" y="503112"/>
            <a:ext cx="4860256" cy="4589316"/>
            <a:chOff x="1481312" y="743744"/>
            <a:chExt cx="4860256" cy="458931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C1D3151-5F97-4860-B56C-C98BD62CC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190317A6-3E5E-46BE-88E4-8BA01446A6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8DE96824-E506-4448-8704-5EC7BF7BC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099" y="407733"/>
            <a:ext cx="4860256" cy="458931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6135AD-CA45-4592-8FDC-0E0024256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39" y="558643"/>
            <a:ext cx="4579668" cy="43413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1" cap="all" spc="600" dirty="0">
                <a:ea typeface="Source Sans Pro SemiBold" panose="020B0603030403020204" pitchFamily="34" charset="0"/>
              </a:rPr>
              <a:t>PROBLEM</a:t>
            </a:r>
            <a:br>
              <a:rPr lang="en-US" sz="4000" b="1" cap="all" spc="600" dirty="0">
                <a:ea typeface="Source Sans Pro SemiBold" panose="020B0603030403020204" pitchFamily="34" charset="0"/>
              </a:rPr>
            </a:br>
            <a:r>
              <a:rPr lang="en-US" sz="4000" b="1" cap="all" spc="600" dirty="0">
                <a:ea typeface="Source Sans Pro SemiBold" panose="020B0603030403020204" pitchFamily="34" charset="0"/>
              </a:rPr>
              <a:t> STATEMENTS</a:t>
            </a:r>
          </a:p>
        </p:txBody>
      </p:sp>
    </p:spTree>
    <p:extLst>
      <p:ext uri="{BB962C8B-B14F-4D97-AF65-F5344CB8AC3E}">
        <p14:creationId xmlns:p14="http://schemas.microsoft.com/office/powerpoint/2010/main" val="408826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85B00-DDA7-4134-A721-92955156C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Case: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6101D9-B679-46F4-934B-0FF4B25586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60" r="42390"/>
          <a:stretch/>
        </p:blipFill>
        <p:spPr>
          <a:xfrm>
            <a:off x="411982" y="2240783"/>
            <a:ext cx="2522971" cy="33829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0F9D1F-73AF-45B2-8DFB-279DC6A64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313" y="1436914"/>
            <a:ext cx="1640346" cy="1811215"/>
          </a:xfrm>
          <a:prstGeom prst="rect">
            <a:avLst/>
          </a:prstGeom>
        </p:spPr>
      </p:pic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2CE4703B-B111-475F-8BA0-D86EC3C453E0}"/>
              </a:ext>
            </a:extLst>
          </p:cNvPr>
          <p:cNvSpPr/>
          <p:nvPr/>
        </p:nvSpPr>
        <p:spPr>
          <a:xfrm>
            <a:off x="7917659" y="365125"/>
            <a:ext cx="2773345" cy="18288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“</a:t>
            </a:r>
            <a:r>
              <a:rPr lang="en-US" i="1" dirty="0" err="1">
                <a:solidFill>
                  <a:schemeClr val="tx1"/>
                </a:solidFill>
              </a:rPr>
              <a:t>Lạy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chúa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trên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cao</a:t>
            </a:r>
            <a:r>
              <a:rPr lang="en-US" i="1" dirty="0">
                <a:solidFill>
                  <a:schemeClr val="tx1"/>
                </a:solidFill>
              </a:rPr>
              <a:t> lmao </a:t>
            </a:r>
            <a:r>
              <a:rPr lang="en-US" i="1" dirty="0" err="1">
                <a:solidFill>
                  <a:schemeClr val="tx1"/>
                </a:solidFill>
              </a:rPr>
              <a:t>bủh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bủh</a:t>
            </a:r>
            <a:r>
              <a:rPr lang="en-US" i="1" dirty="0">
                <a:solidFill>
                  <a:schemeClr val="tx1"/>
                </a:solidFill>
              </a:rPr>
              <a:t>”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B12A022-B203-4021-AFF3-6B92BAF39D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33" t="-900" r="20393" b="1"/>
          <a:stretch/>
        </p:blipFill>
        <p:spPr>
          <a:xfrm>
            <a:off x="6096000" y="4059534"/>
            <a:ext cx="2053213" cy="2298660"/>
          </a:xfrm>
          <a:prstGeom prst="rect">
            <a:avLst/>
          </a:prstGeom>
        </p:spPr>
      </p:pic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6C872C66-F7A5-46FC-9D1A-D89C6BBDDF9A}"/>
              </a:ext>
            </a:extLst>
          </p:cNvPr>
          <p:cNvSpPr/>
          <p:nvPr/>
        </p:nvSpPr>
        <p:spPr>
          <a:xfrm>
            <a:off x="8149213" y="3017863"/>
            <a:ext cx="2773345" cy="18288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</a:rPr>
              <a:t>“</a:t>
            </a:r>
            <a:r>
              <a:rPr lang="en-US" i="1" dirty="0" err="1">
                <a:solidFill>
                  <a:schemeClr val="tx1"/>
                </a:solidFill>
              </a:rPr>
              <a:t>Tối</a:t>
            </a:r>
            <a:r>
              <a:rPr lang="en-US" i="1" dirty="0">
                <a:solidFill>
                  <a:schemeClr val="tx1"/>
                </a:solidFill>
              </a:rPr>
              <a:t> nay 9h </a:t>
            </a:r>
            <a:r>
              <a:rPr lang="en-US" i="1" dirty="0" err="1">
                <a:solidFill>
                  <a:schemeClr val="tx1"/>
                </a:solidFill>
              </a:rPr>
              <a:t>chỗ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cũ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em</a:t>
            </a:r>
            <a:r>
              <a:rPr lang="en-US" i="1" dirty="0">
                <a:solidFill>
                  <a:schemeClr val="tx1"/>
                </a:solidFill>
              </a:rPr>
              <a:t> </a:t>
            </a:r>
            <a:r>
              <a:rPr lang="en-US" i="1" dirty="0" err="1">
                <a:solidFill>
                  <a:schemeClr val="tx1"/>
                </a:solidFill>
              </a:rPr>
              <a:t>nhé</a:t>
            </a:r>
            <a:r>
              <a:rPr lang="en-US" i="1" dirty="0">
                <a:solidFill>
                  <a:schemeClr val="tx1"/>
                </a:solidFill>
              </a:rPr>
              <a:t>”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CA891802-87AA-4260-A6FB-86E415185F2E}"/>
              </a:ext>
            </a:extLst>
          </p:cNvPr>
          <p:cNvSpPr/>
          <p:nvPr/>
        </p:nvSpPr>
        <p:spPr>
          <a:xfrm rot="20103092">
            <a:off x="3696575" y="2515277"/>
            <a:ext cx="2170828" cy="7196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AB8F6AE-EA95-45A6-A9DC-8366B2F8C809}"/>
              </a:ext>
            </a:extLst>
          </p:cNvPr>
          <p:cNvSpPr/>
          <p:nvPr/>
        </p:nvSpPr>
        <p:spPr>
          <a:xfrm rot="1778174">
            <a:off x="3696575" y="4340813"/>
            <a:ext cx="2170828" cy="719667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peech Bubble: Oval 16">
            <a:extLst>
              <a:ext uri="{FF2B5EF4-FFF2-40B4-BE49-F238E27FC236}">
                <a16:creationId xmlns:a16="http://schemas.microsoft.com/office/drawing/2014/main" id="{4C7C5F89-78D1-41D7-BA15-0B10C65DC14F}"/>
              </a:ext>
            </a:extLst>
          </p:cNvPr>
          <p:cNvSpPr/>
          <p:nvPr/>
        </p:nvSpPr>
        <p:spPr>
          <a:xfrm>
            <a:off x="1604584" y="1419329"/>
            <a:ext cx="2773345" cy="18288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“!@#$#$%#$%#$%#$%#$#”</a:t>
            </a:r>
          </a:p>
        </p:txBody>
      </p:sp>
    </p:spTree>
    <p:extLst>
      <p:ext uri="{BB962C8B-B14F-4D97-AF65-F5344CB8AC3E}">
        <p14:creationId xmlns:p14="http://schemas.microsoft.com/office/powerpoint/2010/main" val="16390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animBg="1"/>
      <p:bldP spid="11" grpId="0" animBg="1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6" name="Oval 15">
            <a:extLst>
              <a:ext uri="{FF2B5EF4-FFF2-40B4-BE49-F238E27FC236}">
                <a16:creationId xmlns:a16="http://schemas.microsoft.com/office/drawing/2014/main" id="{7D6BF779-0B8C-4CC2-9268-9506AD0C5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3A615-19E1-4528-A58F-4BFFE77F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119" y="810623"/>
            <a:ext cx="4429556" cy="357016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b="1" cap="all" dirty="0" err="1">
                <a:ea typeface="Source Sans Pro SemiBold" panose="020B0603030403020204" pitchFamily="34" charset="0"/>
              </a:rPr>
              <a:t>Stegano</a:t>
            </a:r>
            <a:br>
              <a:rPr lang="en-US" sz="6000" b="1" cap="all" dirty="0">
                <a:ea typeface="Source Sans Pro SemiBold" panose="020B0603030403020204" pitchFamily="34" charset="0"/>
              </a:rPr>
            </a:br>
            <a:r>
              <a:rPr lang="en-US" sz="6000" b="1" cap="all" dirty="0">
                <a:ea typeface="Source Sans Pro SemiBold" panose="020B0603030403020204" pitchFamily="34" charset="0"/>
              </a:rPr>
              <a:t>-</a:t>
            </a:r>
            <a:r>
              <a:rPr lang="en-US" sz="6000" b="1" cap="all" dirty="0" err="1">
                <a:ea typeface="Source Sans Pro SemiBold" panose="020B0603030403020204" pitchFamily="34" charset="0"/>
              </a:rPr>
              <a:t>graphy</a:t>
            </a:r>
            <a:endParaRPr lang="en-US" sz="6000" b="1" cap="all" dirty="0">
              <a:ea typeface="Source Sans Pro SemiBold" panose="020B0603030403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D2BA-35D8-4C3C-B9F8-11E2102B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119" y="4267200"/>
            <a:ext cx="4546814" cy="1719863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1700" b="1" cap="all" spc="300" dirty="0"/>
              <a:t>Steganography</a:t>
            </a:r>
            <a:r>
              <a:rPr lang="en-US" sz="1700" cap="all" spc="300" dirty="0"/>
              <a:t> is the practice of </a:t>
            </a:r>
            <a:r>
              <a:rPr lang="en-US" sz="1700" i="1" cap="all" spc="300" dirty="0"/>
              <a:t>hiding a secret message</a:t>
            </a:r>
            <a:r>
              <a:rPr lang="en-US" sz="1700" cap="all" spc="300" dirty="0"/>
              <a:t> inside of (or even on top of) something that is not secret. That something can be just about anything you want.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E48B-4F46-4EAF-9A8D-7D884371AA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7" r="18177"/>
          <a:stretch/>
        </p:blipFill>
        <p:spPr>
          <a:xfrm>
            <a:off x="6359308" y="470930"/>
            <a:ext cx="4833901" cy="5696169"/>
          </a:xfrm>
          <a:prstGeom prst="rect">
            <a:avLst/>
          </a:prstGeom>
          <a:ln w="28575">
            <a:noFill/>
          </a:ln>
        </p:spPr>
      </p:pic>
      <p:sp>
        <p:nvSpPr>
          <p:cNvPr id="26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8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62917" y="937735"/>
            <a:ext cx="891066" cy="891066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0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858306" y="2360859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2610" y="5308473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6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94F23-FF61-4B19-BE9F-15FBBC02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8626" y="1045650"/>
            <a:ext cx="4463623" cy="937872"/>
          </a:xfrm>
        </p:spPr>
        <p:txBody>
          <a:bodyPr anchor="b">
            <a:norm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882468-3712-47AF-B591-3CBDF604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626" y="2177445"/>
            <a:ext cx="4832954" cy="3720937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b="1" dirty="0"/>
              <a:t>Technique</a:t>
            </a:r>
            <a:r>
              <a:rPr lang="en-US" dirty="0"/>
              <a:t>: Conceal &amp; Deception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en-US" dirty="0"/>
              <a:t> Convert communication and involve the use of any medium to hide a message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  <a:buFont typeface="Symbol" panose="05050102010706020507" pitchFamily="18" charset="2"/>
              <a:buChar char="Þ"/>
            </a:pPr>
            <a:r>
              <a:rPr lang="en-US" b="1" dirty="0"/>
              <a:t> NOT CRYPTOGRAPHY!</a:t>
            </a:r>
          </a:p>
          <a:p>
            <a:pPr>
              <a:lnSpc>
                <a:spcPct val="100000"/>
              </a:lnSpc>
              <a:buFont typeface="Symbol" panose="05050102010706020507" pitchFamily="18" charset="2"/>
              <a:buChar char="Þ"/>
            </a:pPr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8B97830-FB00-4E1B-90E7-FAAB35C91E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0" r="25600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4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4839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694F23-FF61-4B19-BE9F-15FBBC028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339" y="700441"/>
            <a:ext cx="4834021" cy="1314996"/>
          </a:xfrm>
        </p:spPr>
        <p:txBody>
          <a:bodyPr anchor="b">
            <a:normAutofit/>
          </a:bodyPr>
          <a:lstStyle/>
          <a:p>
            <a:r>
              <a:rPr lang="en-US" dirty="0"/>
              <a:t>Continue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D882468-3712-47AF-B591-3CBDF60427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5340" y="2177445"/>
            <a:ext cx="4834021" cy="40444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term </a:t>
            </a:r>
            <a:r>
              <a:rPr lang="en-US" b="1" dirty="0"/>
              <a:t>Steganography</a:t>
            </a:r>
            <a:r>
              <a:rPr lang="en-US" dirty="0"/>
              <a:t> comes from Greek, which means covered or secret writing.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following diagram simplify how it works:</a:t>
            </a:r>
          </a:p>
        </p:txBody>
      </p:sp>
      <p:grpSp>
        <p:nvGrpSpPr>
          <p:cNvPr id="69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F4CCC7C-2822-4C4F-ADA0-5CB9B331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65" y="1406768"/>
            <a:ext cx="6834580" cy="404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2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43A615-19E1-4528-A58F-4BFFE77FF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133" y="655672"/>
            <a:ext cx="5862615" cy="1745941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b="1" cap="all" spc="300" dirty="0">
                <a:ea typeface="Source Sans Pro SemiBold" panose="020B0603030403020204" pitchFamily="34" charset="0"/>
              </a:rPr>
              <a:t>Audio Steganography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70E48B-4F46-4EAF-9A8D-7D884371AA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4749" r="14753" b="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/>
          </a:solidFill>
        </p:grpSpPr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C28CAB86-AA69-4EF8-A4E2-4E020497D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tx1">
              <a:alpha val="20000"/>
            </a:schemeClr>
          </a:solidFill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29A36BEE-5544-45FB-88F3-9E156F32E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B49ECF4-1585-4D6B-AB63-D49C92945E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81" name="Graphic 185">
            <a:extLst>
              <a:ext uri="{FF2B5EF4-FFF2-40B4-BE49-F238E27FC236}">
                <a16:creationId xmlns:a16="http://schemas.microsoft.com/office/drawing/2014/main" id="{617CAA5F-37E3-4DF6-9DD0-68A40D216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>
              <a:alpha val="20000"/>
            </a:schemeClr>
          </a:solidFill>
        </p:grpSpPr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FCF03A3-80B7-45BC-AA40-A335CC816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9D3C77A-275B-4C9E-A407-B09450E56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C6C5B5B-80BB-41D8-A377-C653EF1B0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DCA5D93A-E913-46A0-9684-20B6B4B8CA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6EFE8A-51D2-4AF6-A18C-29A9E5EF5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D1D2BA-35D8-4C3C-B9F8-11E2102B5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0388" y="2853267"/>
            <a:ext cx="5217173" cy="273255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/>
              <a:t>Audio Steganography is the form in which we use digital sound in order to hide messages from people you don’t want them to see</a:t>
            </a:r>
            <a:endParaRPr lang="en-US" cap="all" spc="400" dirty="0"/>
          </a:p>
        </p:txBody>
      </p:sp>
      <p:grpSp>
        <p:nvGrpSpPr>
          <p:cNvPr id="88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020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299</TotalTime>
  <Words>278</Words>
  <Application>Microsoft Office PowerPoint</Application>
  <PresentationFormat>Widescreen</PresentationFormat>
  <Paragraphs>53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Gill Sans MT</vt:lpstr>
      <vt:lpstr>Symbol</vt:lpstr>
      <vt:lpstr>FunkyShapesVTI</vt:lpstr>
      <vt:lpstr>PowerPoint Presentation</vt:lpstr>
      <vt:lpstr>OUR MEMBERS</vt:lpstr>
      <vt:lpstr>PowerPoint Presentation</vt:lpstr>
      <vt:lpstr>PROBLEM  STATEMENTS</vt:lpstr>
      <vt:lpstr>Study Case:</vt:lpstr>
      <vt:lpstr>Stegano -graphy</vt:lpstr>
      <vt:lpstr>Continue</vt:lpstr>
      <vt:lpstr>Continue</vt:lpstr>
      <vt:lpstr>Audio Steganography</vt:lpstr>
      <vt:lpstr>Continue</vt:lpstr>
      <vt:lpstr>Continue</vt:lpstr>
      <vt:lpstr>OUR Project</vt:lpstr>
      <vt:lpstr>Pros</vt:lpstr>
      <vt:lpstr>Cons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Thành Đạt Đỗ</dc:creator>
  <cp:lastModifiedBy>Thành Đạt Đỗ</cp:lastModifiedBy>
  <cp:revision>33</cp:revision>
  <dcterms:created xsi:type="dcterms:W3CDTF">2021-06-08T03:51:23Z</dcterms:created>
  <dcterms:modified xsi:type="dcterms:W3CDTF">2021-06-24T00:08:43Z</dcterms:modified>
</cp:coreProperties>
</file>